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332" r:id="rId4"/>
  </p:sldMasterIdLst>
  <p:notesMasterIdLst>
    <p:notesMasterId r:id="rId56"/>
  </p:notesMasterIdLst>
  <p:sldIdLst>
    <p:sldId id="265" r:id="rId5"/>
    <p:sldId id="266" r:id="rId6"/>
    <p:sldId id="313" r:id="rId7"/>
    <p:sldId id="314" r:id="rId8"/>
    <p:sldId id="315" r:id="rId9"/>
    <p:sldId id="316" r:id="rId10"/>
    <p:sldId id="317" r:id="rId11"/>
    <p:sldId id="318" r:id="rId12"/>
    <p:sldId id="319" r:id="rId13"/>
    <p:sldId id="320" r:id="rId14"/>
    <p:sldId id="322" r:id="rId15"/>
    <p:sldId id="321" r:id="rId16"/>
    <p:sldId id="323" r:id="rId17"/>
    <p:sldId id="324" r:id="rId18"/>
    <p:sldId id="325" r:id="rId19"/>
    <p:sldId id="326" r:id="rId20"/>
    <p:sldId id="327" r:id="rId21"/>
    <p:sldId id="328" r:id="rId22"/>
    <p:sldId id="329" r:id="rId23"/>
    <p:sldId id="364" r:id="rId24"/>
    <p:sldId id="330" r:id="rId25"/>
    <p:sldId id="331" r:id="rId26"/>
    <p:sldId id="332" r:id="rId27"/>
    <p:sldId id="333" r:id="rId28"/>
    <p:sldId id="334" r:id="rId29"/>
    <p:sldId id="335" r:id="rId30"/>
    <p:sldId id="336" r:id="rId31"/>
    <p:sldId id="363" r:id="rId32"/>
    <p:sldId id="337" r:id="rId33"/>
    <p:sldId id="339" r:id="rId34"/>
    <p:sldId id="340" r:id="rId35"/>
    <p:sldId id="341" r:id="rId36"/>
    <p:sldId id="343" r:id="rId37"/>
    <p:sldId id="344" r:id="rId38"/>
    <p:sldId id="345" r:id="rId39"/>
    <p:sldId id="346" r:id="rId40"/>
    <p:sldId id="347" r:id="rId41"/>
    <p:sldId id="348" r:id="rId42"/>
    <p:sldId id="349" r:id="rId43"/>
    <p:sldId id="352" r:id="rId44"/>
    <p:sldId id="353" r:id="rId45"/>
    <p:sldId id="354" r:id="rId46"/>
    <p:sldId id="355" r:id="rId47"/>
    <p:sldId id="305" r:id="rId48"/>
    <p:sldId id="356" r:id="rId49"/>
    <p:sldId id="357" r:id="rId50"/>
    <p:sldId id="358" r:id="rId51"/>
    <p:sldId id="359" r:id="rId52"/>
    <p:sldId id="360" r:id="rId53"/>
    <p:sldId id="361" r:id="rId54"/>
    <p:sldId id="362" r:id="rId55"/>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Verdana" pitchFamily="1" charset="0"/>
        <a:ea typeface="MS PGothic" pitchFamily="34" charset="-128"/>
        <a:cs typeface="MS PGothic" pitchFamily="34" charset="-128"/>
      </a:defRPr>
    </a:lvl1pPr>
    <a:lvl2pPr marL="457200" algn="l" rtl="0" fontAlgn="base">
      <a:spcBef>
        <a:spcPct val="0"/>
      </a:spcBef>
      <a:spcAft>
        <a:spcPct val="0"/>
      </a:spcAft>
      <a:defRPr kern="1200">
        <a:solidFill>
          <a:schemeClr val="tx1"/>
        </a:solidFill>
        <a:latin typeface="Verdana" pitchFamily="1" charset="0"/>
        <a:ea typeface="MS PGothic" pitchFamily="34" charset="-128"/>
        <a:cs typeface="MS PGothic" pitchFamily="34" charset="-128"/>
      </a:defRPr>
    </a:lvl2pPr>
    <a:lvl3pPr marL="914400" algn="l" rtl="0" fontAlgn="base">
      <a:spcBef>
        <a:spcPct val="0"/>
      </a:spcBef>
      <a:spcAft>
        <a:spcPct val="0"/>
      </a:spcAft>
      <a:defRPr kern="1200">
        <a:solidFill>
          <a:schemeClr val="tx1"/>
        </a:solidFill>
        <a:latin typeface="Verdana" pitchFamily="1" charset="0"/>
        <a:ea typeface="MS PGothic" pitchFamily="34" charset="-128"/>
        <a:cs typeface="MS PGothic" pitchFamily="34" charset="-128"/>
      </a:defRPr>
    </a:lvl3pPr>
    <a:lvl4pPr marL="1371600" algn="l" rtl="0" fontAlgn="base">
      <a:spcBef>
        <a:spcPct val="0"/>
      </a:spcBef>
      <a:spcAft>
        <a:spcPct val="0"/>
      </a:spcAft>
      <a:defRPr kern="1200">
        <a:solidFill>
          <a:schemeClr val="tx1"/>
        </a:solidFill>
        <a:latin typeface="Verdana" pitchFamily="1" charset="0"/>
        <a:ea typeface="MS PGothic" pitchFamily="34" charset="-128"/>
        <a:cs typeface="MS PGothic" pitchFamily="34" charset="-128"/>
      </a:defRPr>
    </a:lvl4pPr>
    <a:lvl5pPr marL="1828800" algn="l" rtl="0" fontAlgn="base">
      <a:spcBef>
        <a:spcPct val="0"/>
      </a:spcBef>
      <a:spcAft>
        <a:spcPct val="0"/>
      </a:spcAft>
      <a:defRPr kern="1200">
        <a:solidFill>
          <a:schemeClr val="tx1"/>
        </a:solidFill>
        <a:latin typeface="Verdana" pitchFamily="1" charset="0"/>
        <a:ea typeface="MS PGothic" pitchFamily="34" charset="-128"/>
        <a:cs typeface="MS PGothic" pitchFamily="34" charset="-128"/>
      </a:defRPr>
    </a:lvl5pPr>
    <a:lvl6pPr marL="2286000" algn="l" defTabSz="457200" rtl="0" eaLnBrk="1" latinLnBrk="0" hangingPunct="1">
      <a:defRPr kern="1200">
        <a:solidFill>
          <a:schemeClr val="tx1"/>
        </a:solidFill>
        <a:latin typeface="Verdana" pitchFamily="1" charset="0"/>
        <a:ea typeface="MS PGothic" pitchFamily="34" charset="-128"/>
        <a:cs typeface="MS PGothic" pitchFamily="34" charset="-128"/>
      </a:defRPr>
    </a:lvl6pPr>
    <a:lvl7pPr marL="2743200" algn="l" defTabSz="457200" rtl="0" eaLnBrk="1" latinLnBrk="0" hangingPunct="1">
      <a:defRPr kern="1200">
        <a:solidFill>
          <a:schemeClr val="tx1"/>
        </a:solidFill>
        <a:latin typeface="Verdana" pitchFamily="1" charset="0"/>
        <a:ea typeface="MS PGothic" pitchFamily="34" charset="-128"/>
        <a:cs typeface="MS PGothic" pitchFamily="34" charset="-128"/>
      </a:defRPr>
    </a:lvl7pPr>
    <a:lvl8pPr marL="3200400" algn="l" defTabSz="457200" rtl="0" eaLnBrk="1" latinLnBrk="0" hangingPunct="1">
      <a:defRPr kern="1200">
        <a:solidFill>
          <a:schemeClr val="tx1"/>
        </a:solidFill>
        <a:latin typeface="Verdana" pitchFamily="1" charset="0"/>
        <a:ea typeface="MS PGothic" pitchFamily="34" charset="-128"/>
        <a:cs typeface="MS PGothic" pitchFamily="34" charset="-128"/>
      </a:defRPr>
    </a:lvl8pPr>
    <a:lvl9pPr marL="3657600" algn="l" defTabSz="457200" rtl="0" eaLnBrk="1" latinLnBrk="0" hangingPunct="1">
      <a:defRPr kern="1200">
        <a:solidFill>
          <a:schemeClr val="tx1"/>
        </a:solidFill>
        <a:latin typeface="Verdana" pitchFamily="1" charset="0"/>
        <a:ea typeface="MS PGothic" pitchFamily="34" charset="-128"/>
        <a:cs typeface="MS PGothic" pitchFamily="34" charset="-128"/>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Volpe, Christina - Hoboken" initials="CV" lastIdx="4"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B314D"/>
    <a:srgbClr val="828844"/>
    <a:srgbClr val="CC6600"/>
    <a:srgbClr val="820000"/>
    <a:srgbClr val="D3E3E9"/>
    <a:srgbClr val="E3EDF1"/>
    <a:srgbClr val="D6E5EA"/>
    <a:srgbClr val="D6EAE7"/>
    <a:srgbClr val="B5D9D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8" d="100"/>
          <a:sy n="68" d="100"/>
        </p:scale>
        <p:origin x="1446" y="48"/>
      </p:cViewPr>
      <p:guideLst>
        <p:guide orient="horz" pos="2160"/>
        <p:guide pos="2880"/>
      </p:guideLst>
    </p:cSldViewPr>
  </p:slideViewPr>
  <p:outlineViewPr>
    <p:cViewPr>
      <p:scale>
        <a:sx n="33" d="100"/>
        <a:sy n="33" d="100"/>
      </p:scale>
      <p:origin x="246" y="0"/>
    </p:cViewPr>
  </p:outlineViewPr>
  <p:notesTextViewPr>
    <p:cViewPr>
      <p:scale>
        <a:sx n="100" d="100"/>
        <a:sy n="100" d="100"/>
      </p:scale>
      <p:origin x="0" y="0"/>
    </p:cViewPr>
  </p:notesTextViewPr>
  <p:sorterViewPr>
    <p:cViewPr>
      <p:scale>
        <a:sx n="66" d="100"/>
        <a:sy n="66" d="100"/>
      </p:scale>
      <p:origin x="0" y="3096"/>
    </p:cViewPr>
  </p:sorterViewPr>
  <p:notesViewPr>
    <p:cSldViewPr>
      <p:cViewPr varScale="1">
        <p:scale>
          <a:sx n="53" d="100"/>
          <a:sy n="53" d="100"/>
        </p:scale>
        <p:origin x="-2802" y="-90"/>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slide" Target="slides/slide38.xml"/><Relationship Id="rId47" Type="http://schemas.openxmlformats.org/officeDocument/2006/relationships/slide" Target="slides/slide43.xml"/><Relationship Id="rId50" Type="http://schemas.openxmlformats.org/officeDocument/2006/relationships/slide" Target="slides/slide46.xml"/><Relationship Id="rId55" Type="http://schemas.openxmlformats.org/officeDocument/2006/relationships/slide" Target="slides/slide51.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9" Type="http://schemas.openxmlformats.org/officeDocument/2006/relationships/slide" Target="slides/slide25.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slide" Target="slides/slide41.xml"/><Relationship Id="rId53" Type="http://schemas.openxmlformats.org/officeDocument/2006/relationships/slide" Target="slides/slide49.xml"/><Relationship Id="rId58" Type="http://schemas.openxmlformats.org/officeDocument/2006/relationships/presProps" Target="presProps.xml"/><Relationship Id="rId5" Type="http://schemas.openxmlformats.org/officeDocument/2006/relationships/slide" Target="slides/slide1.xml"/><Relationship Id="rId61" Type="http://schemas.openxmlformats.org/officeDocument/2006/relationships/tableStyles" Target="tableStyles.xml"/><Relationship Id="rId19" Type="http://schemas.openxmlformats.org/officeDocument/2006/relationships/slide" Target="slides/slide1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slide" Target="slides/slide39.xml"/><Relationship Id="rId48" Type="http://schemas.openxmlformats.org/officeDocument/2006/relationships/slide" Target="slides/slide44.xml"/><Relationship Id="rId56" Type="http://schemas.openxmlformats.org/officeDocument/2006/relationships/notesMaster" Target="notesMasters/notesMaster1.xml"/><Relationship Id="rId8" Type="http://schemas.openxmlformats.org/officeDocument/2006/relationships/slide" Target="slides/slide4.xml"/><Relationship Id="rId51" Type="http://schemas.openxmlformats.org/officeDocument/2006/relationships/slide" Target="slides/slide47.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slide" Target="slides/slide42.xml"/><Relationship Id="rId59" Type="http://schemas.openxmlformats.org/officeDocument/2006/relationships/viewProps" Target="viewProps.xml"/><Relationship Id="rId20" Type="http://schemas.openxmlformats.org/officeDocument/2006/relationships/slide" Target="slides/slide16.xml"/><Relationship Id="rId41" Type="http://schemas.openxmlformats.org/officeDocument/2006/relationships/slide" Target="slides/slide37.xml"/><Relationship Id="rId54" Type="http://schemas.openxmlformats.org/officeDocument/2006/relationships/slide" Target="slides/slide50.xml"/><Relationship Id="rId1" Type="http://schemas.openxmlformats.org/officeDocument/2006/relationships/customXml" Target="../customXml/item1.xml"/><Relationship Id="rId6" Type="http://schemas.openxmlformats.org/officeDocument/2006/relationships/slide" Target="slides/slide2.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openxmlformats.org/officeDocument/2006/relationships/slide" Target="slides/slide45.xml"/><Relationship Id="rId57" Type="http://schemas.openxmlformats.org/officeDocument/2006/relationships/commentAuthors" Target="commentAuthors.xml"/><Relationship Id="rId10" Type="http://schemas.openxmlformats.org/officeDocument/2006/relationships/slide" Target="slides/slide6.xml"/><Relationship Id="rId31" Type="http://schemas.openxmlformats.org/officeDocument/2006/relationships/slide" Target="slides/slide27.xml"/><Relationship Id="rId44" Type="http://schemas.openxmlformats.org/officeDocument/2006/relationships/slide" Target="slides/slide40.xml"/><Relationship Id="rId52" Type="http://schemas.openxmlformats.org/officeDocument/2006/relationships/slide" Target="slides/slide48.xml"/><Relationship Id="rId60"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3250"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a:latin typeface="Arial" charset="0"/>
                <a:ea typeface="+mn-ea"/>
                <a:cs typeface="+mn-cs"/>
              </a:defRPr>
            </a:lvl1pPr>
          </a:lstStyle>
          <a:p>
            <a:pPr>
              <a:defRPr/>
            </a:pPr>
            <a:endParaRPr lang="en-US"/>
          </a:p>
        </p:txBody>
      </p:sp>
      <p:sp>
        <p:nvSpPr>
          <p:cNvPr id="53251"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latin typeface="Arial" charset="0"/>
                <a:ea typeface="+mn-ea"/>
                <a:cs typeface="+mn-cs"/>
              </a:defRPr>
            </a:lvl1pPr>
          </a:lstStyle>
          <a:p>
            <a:pPr>
              <a:defRPr/>
            </a:pPr>
            <a:endParaRPr lang="en-US"/>
          </a:p>
        </p:txBody>
      </p:sp>
      <p:sp>
        <p:nvSpPr>
          <p:cNvPr id="56324"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53253"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53254"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atin typeface="Arial" charset="0"/>
                <a:ea typeface="+mn-ea"/>
                <a:cs typeface="+mn-cs"/>
              </a:defRPr>
            </a:lvl1pPr>
          </a:lstStyle>
          <a:p>
            <a:pPr>
              <a:defRPr/>
            </a:pPr>
            <a:endParaRPr lang="en-US"/>
          </a:p>
        </p:txBody>
      </p:sp>
      <p:sp>
        <p:nvSpPr>
          <p:cNvPr id="53255"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pitchFamily="1" charset="0"/>
              </a:defRPr>
            </a:lvl1pPr>
          </a:lstStyle>
          <a:p>
            <a:fld id="{809009B6-438B-0846-B4C5-E240475B8903}" type="slidenum">
              <a:rPr lang="en-US"/>
              <a:pPr/>
              <a:t>‹#›</a:t>
            </a:fld>
            <a:endParaRPr lang="en-US"/>
          </a:p>
        </p:txBody>
      </p:sp>
    </p:spTree>
    <p:extLst>
      <p:ext uri="{BB962C8B-B14F-4D97-AF65-F5344CB8AC3E}">
        <p14:creationId xmlns:p14="http://schemas.microsoft.com/office/powerpoint/2010/main" val="2144165656"/>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S PGothic" pitchFamily="34" charset="-128"/>
        <a:cs typeface="MS PGothic" pitchFamily="34" charset="-128"/>
      </a:defRPr>
    </a:lvl1pPr>
    <a:lvl2pPr marL="457200" algn="l" rtl="0" eaLnBrk="0" fontAlgn="base" hangingPunct="0">
      <a:spcBef>
        <a:spcPct val="30000"/>
      </a:spcBef>
      <a:spcAft>
        <a:spcPct val="0"/>
      </a:spcAft>
      <a:defRPr sz="1200" kern="1200">
        <a:solidFill>
          <a:schemeClr val="tx1"/>
        </a:solidFill>
        <a:latin typeface="Arial" charset="0"/>
        <a:ea typeface="MS PGothic" pitchFamily="34" charset="-128"/>
        <a:cs typeface="+mn-cs"/>
      </a:defRPr>
    </a:lvl2pPr>
    <a:lvl3pPr marL="914400" algn="l" rtl="0" eaLnBrk="0" fontAlgn="base" hangingPunct="0">
      <a:spcBef>
        <a:spcPct val="30000"/>
      </a:spcBef>
      <a:spcAft>
        <a:spcPct val="0"/>
      </a:spcAft>
      <a:defRPr sz="1200" kern="1200">
        <a:solidFill>
          <a:schemeClr val="tx1"/>
        </a:solidFill>
        <a:latin typeface="Arial" charset="0"/>
        <a:ea typeface="ＭＳ Ｐゴシック" pitchFamily="1" charset="-128"/>
        <a:cs typeface="+mn-cs"/>
      </a:defRPr>
    </a:lvl3pPr>
    <a:lvl4pPr marL="1371600" algn="l" rtl="0" eaLnBrk="0" fontAlgn="base" hangingPunct="0">
      <a:spcBef>
        <a:spcPct val="30000"/>
      </a:spcBef>
      <a:spcAft>
        <a:spcPct val="0"/>
      </a:spcAft>
      <a:defRPr sz="1200" kern="1200">
        <a:solidFill>
          <a:schemeClr val="tx1"/>
        </a:solidFill>
        <a:latin typeface="Arial" charset="0"/>
        <a:ea typeface="ＭＳ Ｐゴシック" pitchFamily="1" charset="-128"/>
        <a:cs typeface="+mn-cs"/>
      </a:defRPr>
    </a:lvl4pPr>
    <a:lvl5pPr marL="1828800" algn="l" rtl="0" eaLnBrk="0" fontAlgn="base" hangingPunct="0">
      <a:spcBef>
        <a:spcPct val="30000"/>
      </a:spcBef>
      <a:spcAft>
        <a:spcPct val="0"/>
      </a:spcAft>
      <a:defRPr sz="1200" kern="1200">
        <a:solidFill>
          <a:schemeClr val="tx1"/>
        </a:solidFill>
        <a:latin typeface="Arial" charset="0"/>
        <a:ea typeface="ＭＳ Ｐゴシック" pitchFamily="1" charset="-128"/>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Slide Image Placeholder 1"/>
          <p:cNvSpPr>
            <a:spLocks noGrp="1" noRot="1" noChangeAspect="1" noTextEdit="1"/>
          </p:cNvSpPr>
          <p:nvPr>
            <p:ph type="sldImg"/>
          </p:nvPr>
        </p:nvSpPr>
        <p:spPr>
          <a:ln/>
        </p:spPr>
      </p:sp>
      <p:sp>
        <p:nvSpPr>
          <p:cNvPr id="57347" name="Notes Placeholder 2"/>
          <p:cNvSpPr>
            <a:spLocks noGrp="1"/>
          </p:cNvSpPr>
          <p:nvPr>
            <p:ph type="body" idx="1"/>
          </p:nvPr>
        </p:nvSpPr>
        <p:spPr>
          <a:noFill/>
          <a:ln/>
        </p:spPr>
        <p:txBody>
          <a:bodyPr/>
          <a:lstStyle/>
          <a:p>
            <a:endParaRPr lang="en-US">
              <a:latin typeface="Arial" pitchFamily="1" charset="0"/>
            </a:endParaRPr>
          </a:p>
          <a:p>
            <a:endParaRPr lang="en-US">
              <a:latin typeface="Trebuchet MS" pitchFamily="1" charset="0"/>
            </a:endParaRPr>
          </a:p>
        </p:txBody>
      </p:sp>
      <p:sp>
        <p:nvSpPr>
          <p:cNvPr id="57348" name="Slide Number Placeholder 3"/>
          <p:cNvSpPr>
            <a:spLocks noGrp="1"/>
          </p:cNvSpPr>
          <p:nvPr>
            <p:ph type="sldNum" sz="quarter" idx="5"/>
          </p:nvPr>
        </p:nvSpPr>
        <p:spPr>
          <a:noFill/>
        </p:spPr>
        <p:txBody>
          <a:bodyPr/>
          <a:lstStyle/>
          <a:p>
            <a:fld id="{2E7A6794-0066-A14B-95F9-416D5CA58D1D}" type="slidenum">
              <a:rPr lang="en-US"/>
              <a:pPr/>
              <a:t>1</a:t>
            </a:fld>
            <a:endParaRPr lang="en-US"/>
          </a:p>
        </p:txBody>
      </p:sp>
    </p:spTree>
    <p:extLst>
      <p:ext uri="{BB962C8B-B14F-4D97-AF65-F5344CB8AC3E}">
        <p14:creationId xmlns:p14="http://schemas.microsoft.com/office/powerpoint/2010/main" val="113087338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Slide Image Placeholder 1"/>
          <p:cNvSpPr>
            <a:spLocks noGrp="1" noRot="1" noChangeAspect="1" noTextEdit="1"/>
          </p:cNvSpPr>
          <p:nvPr>
            <p:ph type="sldImg"/>
          </p:nvPr>
        </p:nvSpPr>
        <p:spPr>
          <a:ln/>
        </p:spPr>
      </p:sp>
      <p:sp>
        <p:nvSpPr>
          <p:cNvPr id="66563" name="Notes Placeholder 2"/>
          <p:cNvSpPr>
            <a:spLocks noGrp="1"/>
          </p:cNvSpPr>
          <p:nvPr>
            <p:ph type="body" idx="1"/>
          </p:nvPr>
        </p:nvSpPr>
        <p:spPr>
          <a:noFill/>
          <a:ln/>
        </p:spPr>
        <p:txBody>
          <a:bodyPr/>
          <a:lstStyle/>
          <a:p>
            <a:pPr eaLnBrk="1" hangingPunct="1">
              <a:spcBef>
                <a:spcPts val="1000"/>
              </a:spcBef>
            </a:pPr>
            <a:endParaRPr lang="en-US">
              <a:latin typeface="Arial" pitchFamily="1" charset="0"/>
            </a:endParaRPr>
          </a:p>
        </p:txBody>
      </p:sp>
      <p:sp>
        <p:nvSpPr>
          <p:cNvPr id="66564" name="Slide Number Placeholder 3"/>
          <p:cNvSpPr>
            <a:spLocks noGrp="1"/>
          </p:cNvSpPr>
          <p:nvPr>
            <p:ph type="sldNum" sz="quarter" idx="5"/>
          </p:nvPr>
        </p:nvSpPr>
        <p:spPr>
          <a:noFill/>
        </p:spPr>
        <p:txBody>
          <a:bodyPr/>
          <a:lstStyle/>
          <a:p>
            <a:fld id="{1D1A7D58-5AEF-6E43-B93F-00435EDAEF55}" type="slidenum">
              <a:rPr lang="en-US"/>
              <a:pPr/>
              <a:t>10</a:t>
            </a:fld>
            <a:endParaRPr lang="en-US"/>
          </a:p>
        </p:txBody>
      </p:sp>
    </p:spTree>
    <p:extLst>
      <p:ext uri="{BB962C8B-B14F-4D97-AF65-F5344CB8AC3E}">
        <p14:creationId xmlns:p14="http://schemas.microsoft.com/office/powerpoint/2010/main" val="84961964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Slide Image Placeholder 1"/>
          <p:cNvSpPr>
            <a:spLocks noGrp="1" noRot="1" noChangeAspect="1" noTextEdit="1"/>
          </p:cNvSpPr>
          <p:nvPr>
            <p:ph type="sldImg"/>
          </p:nvPr>
        </p:nvSpPr>
        <p:spPr>
          <a:ln/>
        </p:spPr>
      </p:sp>
      <p:sp>
        <p:nvSpPr>
          <p:cNvPr id="67587" name="Notes Placeholder 2"/>
          <p:cNvSpPr>
            <a:spLocks noGrp="1"/>
          </p:cNvSpPr>
          <p:nvPr>
            <p:ph type="body" idx="1"/>
          </p:nvPr>
        </p:nvSpPr>
        <p:spPr>
          <a:noFill/>
          <a:ln/>
        </p:spPr>
        <p:txBody>
          <a:bodyPr/>
          <a:lstStyle/>
          <a:p>
            <a:pPr eaLnBrk="1" hangingPunct="1">
              <a:spcBef>
                <a:spcPts val="1000"/>
              </a:spcBef>
            </a:pPr>
            <a:endParaRPr lang="en-US">
              <a:latin typeface="Arial" pitchFamily="1" charset="0"/>
            </a:endParaRPr>
          </a:p>
        </p:txBody>
      </p:sp>
      <p:sp>
        <p:nvSpPr>
          <p:cNvPr id="67588" name="Slide Number Placeholder 3"/>
          <p:cNvSpPr>
            <a:spLocks noGrp="1"/>
          </p:cNvSpPr>
          <p:nvPr>
            <p:ph type="sldNum" sz="quarter" idx="5"/>
          </p:nvPr>
        </p:nvSpPr>
        <p:spPr>
          <a:noFill/>
        </p:spPr>
        <p:txBody>
          <a:bodyPr/>
          <a:lstStyle/>
          <a:p>
            <a:fld id="{1774DA2A-4AE6-6840-AA85-B63A36D48BDC}" type="slidenum">
              <a:rPr lang="en-US"/>
              <a:pPr/>
              <a:t>11</a:t>
            </a:fld>
            <a:endParaRPr lang="en-US"/>
          </a:p>
        </p:txBody>
      </p:sp>
    </p:spTree>
    <p:extLst>
      <p:ext uri="{BB962C8B-B14F-4D97-AF65-F5344CB8AC3E}">
        <p14:creationId xmlns:p14="http://schemas.microsoft.com/office/powerpoint/2010/main" val="158229631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Slide Image Placeholder 1"/>
          <p:cNvSpPr>
            <a:spLocks noGrp="1" noRot="1" noChangeAspect="1" noTextEdit="1"/>
          </p:cNvSpPr>
          <p:nvPr>
            <p:ph type="sldImg"/>
          </p:nvPr>
        </p:nvSpPr>
        <p:spPr>
          <a:ln/>
        </p:spPr>
      </p:sp>
      <p:sp>
        <p:nvSpPr>
          <p:cNvPr id="68611" name="Notes Placeholder 2"/>
          <p:cNvSpPr>
            <a:spLocks noGrp="1"/>
          </p:cNvSpPr>
          <p:nvPr>
            <p:ph type="body" idx="1"/>
          </p:nvPr>
        </p:nvSpPr>
        <p:spPr>
          <a:noFill/>
          <a:ln/>
        </p:spPr>
        <p:txBody>
          <a:bodyPr/>
          <a:lstStyle/>
          <a:p>
            <a:pPr eaLnBrk="1" hangingPunct="1">
              <a:spcBef>
                <a:spcPts val="1000"/>
              </a:spcBef>
            </a:pPr>
            <a:endParaRPr lang="en-US">
              <a:latin typeface="Arial" pitchFamily="1" charset="0"/>
            </a:endParaRPr>
          </a:p>
        </p:txBody>
      </p:sp>
      <p:sp>
        <p:nvSpPr>
          <p:cNvPr id="68612" name="Slide Number Placeholder 3"/>
          <p:cNvSpPr>
            <a:spLocks noGrp="1"/>
          </p:cNvSpPr>
          <p:nvPr>
            <p:ph type="sldNum" sz="quarter" idx="5"/>
          </p:nvPr>
        </p:nvSpPr>
        <p:spPr>
          <a:noFill/>
        </p:spPr>
        <p:txBody>
          <a:bodyPr/>
          <a:lstStyle/>
          <a:p>
            <a:fld id="{35B3C715-816E-D449-AF04-A301F8BBF71C}" type="slidenum">
              <a:rPr lang="en-US"/>
              <a:pPr/>
              <a:t>12</a:t>
            </a:fld>
            <a:endParaRPr lang="en-US"/>
          </a:p>
        </p:txBody>
      </p:sp>
    </p:spTree>
    <p:extLst>
      <p:ext uri="{BB962C8B-B14F-4D97-AF65-F5344CB8AC3E}">
        <p14:creationId xmlns:p14="http://schemas.microsoft.com/office/powerpoint/2010/main" val="423369040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Slide Image Placeholder 1"/>
          <p:cNvSpPr>
            <a:spLocks noGrp="1" noRot="1" noChangeAspect="1" noTextEdit="1"/>
          </p:cNvSpPr>
          <p:nvPr>
            <p:ph type="sldImg"/>
          </p:nvPr>
        </p:nvSpPr>
        <p:spPr>
          <a:ln/>
        </p:spPr>
      </p:sp>
      <p:sp>
        <p:nvSpPr>
          <p:cNvPr id="69635" name="Notes Placeholder 2"/>
          <p:cNvSpPr>
            <a:spLocks noGrp="1"/>
          </p:cNvSpPr>
          <p:nvPr>
            <p:ph type="body" idx="1"/>
          </p:nvPr>
        </p:nvSpPr>
        <p:spPr>
          <a:noFill/>
          <a:ln/>
        </p:spPr>
        <p:txBody>
          <a:bodyPr/>
          <a:lstStyle/>
          <a:p>
            <a:pPr eaLnBrk="1" hangingPunct="1">
              <a:spcBef>
                <a:spcPts val="1000"/>
              </a:spcBef>
            </a:pPr>
            <a:endParaRPr lang="en-US">
              <a:latin typeface="Arial" pitchFamily="1" charset="0"/>
            </a:endParaRPr>
          </a:p>
        </p:txBody>
      </p:sp>
      <p:sp>
        <p:nvSpPr>
          <p:cNvPr id="69636" name="Slide Number Placeholder 3"/>
          <p:cNvSpPr>
            <a:spLocks noGrp="1"/>
          </p:cNvSpPr>
          <p:nvPr>
            <p:ph type="sldNum" sz="quarter" idx="5"/>
          </p:nvPr>
        </p:nvSpPr>
        <p:spPr>
          <a:noFill/>
        </p:spPr>
        <p:txBody>
          <a:bodyPr/>
          <a:lstStyle/>
          <a:p>
            <a:fld id="{D671A77B-2585-BA4E-973E-26C956073EE9}" type="slidenum">
              <a:rPr lang="en-US"/>
              <a:pPr/>
              <a:t>13</a:t>
            </a:fld>
            <a:endParaRPr lang="en-US"/>
          </a:p>
        </p:txBody>
      </p:sp>
    </p:spTree>
    <p:extLst>
      <p:ext uri="{BB962C8B-B14F-4D97-AF65-F5344CB8AC3E}">
        <p14:creationId xmlns:p14="http://schemas.microsoft.com/office/powerpoint/2010/main" val="131368098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Slide Image Placeholder 1"/>
          <p:cNvSpPr>
            <a:spLocks noGrp="1" noRot="1" noChangeAspect="1" noTextEdit="1"/>
          </p:cNvSpPr>
          <p:nvPr>
            <p:ph type="sldImg"/>
          </p:nvPr>
        </p:nvSpPr>
        <p:spPr>
          <a:ln/>
        </p:spPr>
      </p:sp>
      <p:sp>
        <p:nvSpPr>
          <p:cNvPr id="70659" name="Notes Placeholder 2"/>
          <p:cNvSpPr>
            <a:spLocks noGrp="1"/>
          </p:cNvSpPr>
          <p:nvPr>
            <p:ph type="body" idx="1"/>
          </p:nvPr>
        </p:nvSpPr>
        <p:spPr>
          <a:noFill/>
          <a:ln/>
        </p:spPr>
        <p:txBody>
          <a:bodyPr/>
          <a:lstStyle/>
          <a:p>
            <a:pPr eaLnBrk="1" hangingPunct="1">
              <a:spcBef>
                <a:spcPts val="1000"/>
              </a:spcBef>
            </a:pPr>
            <a:endParaRPr lang="en-US">
              <a:latin typeface="Arial" pitchFamily="1" charset="0"/>
            </a:endParaRPr>
          </a:p>
        </p:txBody>
      </p:sp>
      <p:sp>
        <p:nvSpPr>
          <p:cNvPr id="70660" name="Slide Number Placeholder 3"/>
          <p:cNvSpPr>
            <a:spLocks noGrp="1"/>
          </p:cNvSpPr>
          <p:nvPr>
            <p:ph type="sldNum" sz="quarter" idx="5"/>
          </p:nvPr>
        </p:nvSpPr>
        <p:spPr>
          <a:noFill/>
        </p:spPr>
        <p:txBody>
          <a:bodyPr/>
          <a:lstStyle/>
          <a:p>
            <a:fld id="{21FE7F98-0A6F-AF4B-ACE9-E0E26811776A}" type="slidenum">
              <a:rPr lang="en-US"/>
              <a:pPr/>
              <a:t>14</a:t>
            </a:fld>
            <a:endParaRPr lang="en-US"/>
          </a:p>
        </p:txBody>
      </p:sp>
    </p:spTree>
    <p:extLst>
      <p:ext uri="{BB962C8B-B14F-4D97-AF65-F5344CB8AC3E}">
        <p14:creationId xmlns:p14="http://schemas.microsoft.com/office/powerpoint/2010/main" val="359170984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Slide Image Placeholder 1"/>
          <p:cNvSpPr>
            <a:spLocks noGrp="1" noRot="1" noChangeAspect="1" noTextEdit="1"/>
          </p:cNvSpPr>
          <p:nvPr>
            <p:ph type="sldImg"/>
          </p:nvPr>
        </p:nvSpPr>
        <p:spPr>
          <a:ln/>
        </p:spPr>
      </p:sp>
      <p:sp>
        <p:nvSpPr>
          <p:cNvPr id="71683" name="Notes Placeholder 2"/>
          <p:cNvSpPr>
            <a:spLocks noGrp="1"/>
          </p:cNvSpPr>
          <p:nvPr>
            <p:ph type="body" idx="1"/>
          </p:nvPr>
        </p:nvSpPr>
        <p:spPr>
          <a:noFill/>
          <a:ln/>
        </p:spPr>
        <p:txBody>
          <a:bodyPr/>
          <a:lstStyle/>
          <a:p>
            <a:pPr eaLnBrk="1" hangingPunct="1">
              <a:spcBef>
                <a:spcPts val="1000"/>
              </a:spcBef>
            </a:pPr>
            <a:endParaRPr lang="en-US">
              <a:latin typeface="Arial" pitchFamily="1" charset="0"/>
            </a:endParaRPr>
          </a:p>
        </p:txBody>
      </p:sp>
      <p:sp>
        <p:nvSpPr>
          <p:cNvPr id="71684" name="Slide Number Placeholder 3"/>
          <p:cNvSpPr>
            <a:spLocks noGrp="1"/>
          </p:cNvSpPr>
          <p:nvPr>
            <p:ph type="sldNum" sz="quarter" idx="5"/>
          </p:nvPr>
        </p:nvSpPr>
        <p:spPr>
          <a:noFill/>
        </p:spPr>
        <p:txBody>
          <a:bodyPr/>
          <a:lstStyle/>
          <a:p>
            <a:fld id="{FF0A9C18-F3C6-3B48-B650-72DF52E082F4}" type="slidenum">
              <a:rPr lang="en-US"/>
              <a:pPr/>
              <a:t>15</a:t>
            </a:fld>
            <a:endParaRPr lang="en-US"/>
          </a:p>
        </p:txBody>
      </p:sp>
    </p:spTree>
    <p:extLst>
      <p:ext uri="{BB962C8B-B14F-4D97-AF65-F5344CB8AC3E}">
        <p14:creationId xmlns:p14="http://schemas.microsoft.com/office/powerpoint/2010/main" val="419801533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Slide Image Placeholder 1"/>
          <p:cNvSpPr>
            <a:spLocks noGrp="1" noRot="1" noChangeAspect="1" noTextEdit="1"/>
          </p:cNvSpPr>
          <p:nvPr>
            <p:ph type="sldImg"/>
          </p:nvPr>
        </p:nvSpPr>
        <p:spPr>
          <a:ln/>
        </p:spPr>
      </p:sp>
      <p:sp>
        <p:nvSpPr>
          <p:cNvPr id="72707" name="Notes Placeholder 2"/>
          <p:cNvSpPr>
            <a:spLocks noGrp="1"/>
          </p:cNvSpPr>
          <p:nvPr>
            <p:ph type="body" idx="1"/>
          </p:nvPr>
        </p:nvSpPr>
        <p:spPr>
          <a:noFill/>
          <a:ln/>
        </p:spPr>
        <p:txBody>
          <a:bodyPr/>
          <a:lstStyle/>
          <a:p>
            <a:pPr eaLnBrk="1" hangingPunct="1">
              <a:spcBef>
                <a:spcPts val="1000"/>
              </a:spcBef>
            </a:pPr>
            <a:endParaRPr lang="en-US">
              <a:latin typeface="Arial" pitchFamily="1" charset="0"/>
            </a:endParaRPr>
          </a:p>
        </p:txBody>
      </p:sp>
      <p:sp>
        <p:nvSpPr>
          <p:cNvPr id="72708" name="Slide Number Placeholder 3"/>
          <p:cNvSpPr>
            <a:spLocks noGrp="1"/>
          </p:cNvSpPr>
          <p:nvPr>
            <p:ph type="sldNum" sz="quarter" idx="5"/>
          </p:nvPr>
        </p:nvSpPr>
        <p:spPr>
          <a:noFill/>
        </p:spPr>
        <p:txBody>
          <a:bodyPr/>
          <a:lstStyle/>
          <a:p>
            <a:fld id="{0A29B363-EB05-D847-A54C-8FC8C5C17575}" type="slidenum">
              <a:rPr lang="en-US"/>
              <a:pPr/>
              <a:t>16</a:t>
            </a:fld>
            <a:endParaRPr lang="en-US"/>
          </a:p>
        </p:txBody>
      </p:sp>
    </p:spTree>
    <p:extLst>
      <p:ext uri="{BB962C8B-B14F-4D97-AF65-F5344CB8AC3E}">
        <p14:creationId xmlns:p14="http://schemas.microsoft.com/office/powerpoint/2010/main" val="283803049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Slide Image Placeholder 1"/>
          <p:cNvSpPr>
            <a:spLocks noGrp="1" noRot="1" noChangeAspect="1" noTextEdit="1"/>
          </p:cNvSpPr>
          <p:nvPr>
            <p:ph type="sldImg"/>
          </p:nvPr>
        </p:nvSpPr>
        <p:spPr>
          <a:ln/>
        </p:spPr>
      </p:sp>
      <p:sp>
        <p:nvSpPr>
          <p:cNvPr id="73731" name="Notes Placeholder 2"/>
          <p:cNvSpPr>
            <a:spLocks noGrp="1"/>
          </p:cNvSpPr>
          <p:nvPr>
            <p:ph type="body" idx="1"/>
          </p:nvPr>
        </p:nvSpPr>
        <p:spPr>
          <a:noFill/>
          <a:ln/>
        </p:spPr>
        <p:txBody>
          <a:bodyPr/>
          <a:lstStyle/>
          <a:p>
            <a:pPr eaLnBrk="1" hangingPunct="1">
              <a:spcBef>
                <a:spcPts val="1000"/>
              </a:spcBef>
            </a:pPr>
            <a:endParaRPr lang="en-US">
              <a:latin typeface="Arial" pitchFamily="1" charset="0"/>
            </a:endParaRPr>
          </a:p>
        </p:txBody>
      </p:sp>
      <p:sp>
        <p:nvSpPr>
          <p:cNvPr id="73732" name="Slide Number Placeholder 3"/>
          <p:cNvSpPr>
            <a:spLocks noGrp="1"/>
          </p:cNvSpPr>
          <p:nvPr>
            <p:ph type="sldNum" sz="quarter" idx="5"/>
          </p:nvPr>
        </p:nvSpPr>
        <p:spPr>
          <a:noFill/>
        </p:spPr>
        <p:txBody>
          <a:bodyPr/>
          <a:lstStyle/>
          <a:p>
            <a:fld id="{104D5A5D-3307-9641-8281-C39649FD3B3A}" type="slidenum">
              <a:rPr lang="en-US"/>
              <a:pPr/>
              <a:t>17</a:t>
            </a:fld>
            <a:endParaRPr lang="en-US"/>
          </a:p>
        </p:txBody>
      </p:sp>
    </p:spTree>
    <p:extLst>
      <p:ext uri="{BB962C8B-B14F-4D97-AF65-F5344CB8AC3E}">
        <p14:creationId xmlns:p14="http://schemas.microsoft.com/office/powerpoint/2010/main" val="388270324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Slide Image Placeholder 1"/>
          <p:cNvSpPr>
            <a:spLocks noGrp="1" noRot="1" noChangeAspect="1" noTextEdit="1"/>
          </p:cNvSpPr>
          <p:nvPr>
            <p:ph type="sldImg"/>
          </p:nvPr>
        </p:nvSpPr>
        <p:spPr>
          <a:ln/>
        </p:spPr>
      </p:sp>
      <p:sp>
        <p:nvSpPr>
          <p:cNvPr id="74755" name="Notes Placeholder 2"/>
          <p:cNvSpPr>
            <a:spLocks noGrp="1"/>
          </p:cNvSpPr>
          <p:nvPr>
            <p:ph type="body" idx="1"/>
          </p:nvPr>
        </p:nvSpPr>
        <p:spPr>
          <a:noFill/>
          <a:ln/>
        </p:spPr>
        <p:txBody>
          <a:bodyPr/>
          <a:lstStyle/>
          <a:p>
            <a:pPr eaLnBrk="1" hangingPunct="1">
              <a:spcBef>
                <a:spcPts val="1000"/>
              </a:spcBef>
            </a:pPr>
            <a:endParaRPr lang="en-US">
              <a:latin typeface="Arial" pitchFamily="1" charset="0"/>
            </a:endParaRPr>
          </a:p>
        </p:txBody>
      </p:sp>
      <p:sp>
        <p:nvSpPr>
          <p:cNvPr id="74756" name="Slide Number Placeholder 3"/>
          <p:cNvSpPr>
            <a:spLocks noGrp="1"/>
          </p:cNvSpPr>
          <p:nvPr>
            <p:ph type="sldNum" sz="quarter" idx="5"/>
          </p:nvPr>
        </p:nvSpPr>
        <p:spPr>
          <a:noFill/>
        </p:spPr>
        <p:txBody>
          <a:bodyPr/>
          <a:lstStyle/>
          <a:p>
            <a:fld id="{62DAB1A4-D068-7A4D-A995-AFDC2C9DC8C8}" type="slidenum">
              <a:rPr lang="en-US"/>
              <a:pPr/>
              <a:t>18</a:t>
            </a:fld>
            <a:endParaRPr lang="en-US"/>
          </a:p>
        </p:txBody>
      </p:sp>
    </p:spTree>
    <p:extLst>
      <p:ext uri="{BB962C8B-B14F-4D97-AF65-F5344CB8AC3E}">
        <p14:creationId xmlns:p14="http://schemas.microsoft.com/office/powerpoint/2010/main" val="1766241115"/>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Slide Image Placeholder 1"/>
          <p:cNvSpPr>
            <a:spLocks noGrp="1" noRot="1" noChangeAspect="1" noTextEdit="1"/>
          </p:cNvSpPr>
          <p:nvPr>
            <p:ph type="sldImg"/>
          </p:nvPr>
        </p:nvSpPr>
        <p:spPr>
          <a:ln/>
        </p:spPr>
      </p:sp>
      <p:sp>
        <p:nvSpPr>
          <p:cNvPr id="75779" name="Notes Placeholder 2"/>
          <p:cNvSpPr>
            <a:spLocks noGrp="1"/>
          </p:cNvSpPr>
          <p:nvPr>
            <p:ph type="body" idx="1"/>
          </p:nvPr>
        </p:nvSpPr>
        <p:spPr>
          <a:noFill/>
          <a:ln/>
        </p:spPr>
        <p:txBody>
          <a:bodyPr/>
          <a:lstStyle/>
          <a:p>
            <a:pPr eaLnBrk="1" hangingPunct="1">
              <a:spcBef>
                <a:spcPts val="1000"/>
              </a:spcBef>
            </a:pPr>
            <a:endParaRPr lang="en-US">
              <a:latin typeface="Arial" pitchFamily="1" charset="0"/>
            </a:endParaRPr>
          </a:p>
        </p:txBody>
      </p:sp>
      <p:sp>
        <p:nvSpPr>
          <p:cNvPr id="75780" name="Slide Number Placeholder 3"/>
          <p:cNvSpPr>
            <a:spLocks noGrp="1"/>
          </p:cNvSpPr>
          <p:nvPr>
            <p:ph type="sldNum" sz="quarter" idx="5"/>
          </p:nvPr>
        </p:nvSpPr>
        <p:spPr>
          <a:noFill/>
        </p:spPr>
        <p:txBody>
          <a:bodyPr/>
          <a:lstStyle/>
          <a:p>
            <a:fld id="{236ECF81-2A2D-2B49-9302-0AD87FC9C67B}" type="slidenum">
              <a:rPr lang="en-US"/>
              <a:pPr/>
              <a:t>19</a:t>
            </a:fld>
            <a:endParaRPr lang="en-US"/>
          </a:p>
        </p:txBody>
      </p:sp>
    </p:spTree>
    <p:extLst>
      <p:ext uri="{BB962C8B-B14F-4D97-AF65-F5344CB8AC3E}">
        <p14:creationId xmlns:p14="http://schemas.microsoft.com/office/powerpoint/2010/main" val="249013061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Slide Image Placeholder 1"/>
          <p:cNvSpPr>
            <a:spLocks noGrp="1" noRot="1" noChangeAspect="1" noTextEdit="1"/>
          </p:cNvSpPr>
          <p:nvPr>
            <p:ph type="sldImg"/>
          </p:nvPr>
        </p:nvSpPr>
        <p:spPr>
          <a:ln/>
        </p:spPr>
      </p:sp>
      <p:sp>
        <p:nvSpPr>
          <p:cNvPr id="58371" name="Notes Placeholder 2"/>
          <p:cNvSpPr>
            <a:spLocks noGrp="1"/>
          </p:cNvSpPr>
          <p:nvPr>
            <p:ph type="body" idx="1"/>
          </p:nvPr>
        </p:nvSpPr>
        <p:spPr>
          <a:noFill/>
          <a:ln/>
        </p:spPr>
        <p:txBody>
          <a:bodyPr/>
          <a:lstStyle/>
          <a:p>
            <a:pPr eaLnBrk="1" hangingPunct="1">
              <a:spcBef>
                <a:spcPts val="1000"/>
              </a:spcBef>
            </a:pPr>
            <a:r>
              <a:rPr lang="en-US">
                <a:latin typeface="Arial" pitchFamily="1" charset="0"/>
                <a:ea typeface="Arial" pitchFamily="1" charset="0"/>
                <a:cs typeface="Arial" pitchFamily="1" charset="0"/>
              </a:rPr>
              <a:t>1.Pride in quality is reflected in your appearance and work habits.</a:t>
            </a:r>
          </a:p>
          <a:p>
            <a:pPr eaLnBrk="1" hangingPunct="1">
              <a:spcBef>
                <a:spcPts val="1000"/>
              </a:spcBef>
            </a:pPr>
            <a:r>
              <a:rPr lang="en-US">
                <a:latin typeface="Arial" pitchFamily="1" charset="0"/>
                <a:ea typeface="Arial" pitchFamily="1" charset="0"/>
                <a:cs typeface="Arial" pitchFamily="1" charset="0"/>
              </a:rPr>
              <a:t>Poor hygiene, poor grooming and personal care, and sloppy work habits are unacceptable.</a:t>
            </a:r>
          </a:p>
          <a:p>
            <a:pPr eaLnBrk="1" hangingPunct="1">
              <a:spcBef>
                <a:spcPts val="1000"/>
              </a:spcBef>
            </a:pPr>
            <a:r>
              <a:rPr lang="en-US">
                <a:latin typeface="Arial" pitchFamily="1" charset="0"/>
              </a:rPr>
              <a:t>2.</a:t>
            </a:r>
            <a:r>
              <a:rPr lang="en-US">
                <a:latin typeface="Arial" pitchFamily="1" charset="0"/>
                <a:ea typeface="Arial" pitchFamily="1" charset="0"/>
                <a:cs typeface="Arial" pitchFamily="1" charset="0"/>
              </a:rPr>
              <a:t> Poor food-handling procedures and unclean kitchens cause illness, unhappy customers and even fines, summons, and lawsuits.</a:t>
            </a:r>
          </a:p>
          <a:p>
            <a:pPr eaLnBrk="1" hangingPunct="1">
              <a:spcBef>
                <a:spcPts val="1000"/>
              </a:spcBef>
            </a:pPr>
            <a:r>
              <a:rPr lang="en-US">
                <a:latin typeface="Arial" pitchFamily="1" charset="0"/>
                <a:ea typeface="Arial" pitchFamily="1" charset="0"/>
                <a:cs typeface="Arial" pitchFamily="1" charset="0"/>
              </a:rPr>
              <a:t>Food spoilage raises food costs.</a:t>
            </a:r>
          </a:p>
          <a:p>
            <a:pPr eaLnBrk="1" hangingPunct="1">
              <a:spcBef>
                <a:spcPts val="1000"/>
              </a:spcBef>
            </a:pPr>
            <a:r>
              <a:rPr lang="en-US">
                <a:latin typeface="Arial" pitchFamily="1" charset="0"/>
                <a:ea typeface="Arial" pitchFamily="1" charset="0"/>
                <a:cs typeface="Arial" pitchFamily="1" charset="0"/>
              </a:rPr>
              <a:t>Poor kitchen safety results in injuries, medical bills, and lost workdays.</a:t>
            </a:r>
          </a:p>
          <a:p>
            <a:pPr eaLnBrk="1" hangingPunct="1">
              <a:spcBef>
                <a:spcPts val="1000"/>
              </a:spcBef>
            </a:pPr>
            <a:r>
              <a:rPr lang="en-US">
                <a:latin typeface="Arial" pitchFamily="1" charset="0"/>
                <a:ea typeface="Arial" pitchFamily="1" charset="0"/>
                <a:cs typeface="Arial" pitchFamily="1" charset="0"/>
              </a:rPr>
              <a:t>Poor sanitation and safety habits show lack of respect for your customers, for your fellow workers, and for yourself</a:t>
            </a:r>
            <a:endParaRPr lang="en-US">
              <a:latin typeface="Arial" pitchFamily="1" charset="0"/>
            </a:endParaRPr>
          </a:p>
        </p:txBody>
      </p:sp>
      <p:sp>
        <p:nvSpPr>
          <p:cNvPr id="58372" name="Slide Number Placeholder 3"/>
          <p:cNvSpPr>
            <a:spLocks noGrp="1"/>
          </p:cNvSpPr>
          <p:nvPr>
            <p:ph type="sldNum" sz="quarter" idx="5"/>
          </p:nvPr>
        </p:nvSpPr>
        <p:spPr>
          <a:noFill/>
        </p:spPr>
        <p:txBody>
          <a:bodyPr/>
          <a:lstStyle/>
          <a:p>
            <a:fld id="{E7FB4F80-AAD0-7140-958B-B615D7FCD0FD}" type="slidenum">
              <a:rPr lang="en-US"/>
              <a:pPr/>
              <a:t>2</a:t>
            </a:fld>
            <a:endParaRPr lang="en-US"/>
          </a:p>
        </p:txBody>
      </p:sp>
    </p:spTree>
    <p:extLst>
      <p:ext uri="{BB962C8B-B14F-4D97-AF65-F5344CB8AC3E}">
        <p14:creationId xmlns:p14="http://schemas.microsoft.com/office/powerpoint/2010/main" val="3883104095"/>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Slide Image Placeholder 1"/>
          <p:cNvSpPr>
            <a:spLocks noGrp="1" noRot="1" noChangeAspect="1" noTextEdit="1"/>
          </p:cNvSpPr>
          <p:nvPr>
            <p:ph type="sldImg"/>
          </p:nvPr>
        </p:nvSpPr>
        <p:spPr>
          <a:ln/>
        </p:spPr>
      </p:sp>
      <p:sp>
        <p:nvSpPr>
          <p:cNvPr id="75779" name="Notes Placeholder 2"/>
          <p:cNvSpPr>
            <a:spLocks noGrp="1"/>
          </p:cNvSpPr>
          <p:nvPr>
            <p:ph type="body" idx="1"/>
          </p:nvPr>
        </p:nvSpPr>
        <p:spPr>
          <a:noFill/>
          <a:ln/>
        </p:spPr>
        <p:txBody>
          <a:bodyPr/>
          <a:lstStyle/>
          <a:p>
            <a:pPr eaLnBrk="1" hangingPunct="1">
              <a:spcBef>
                <a:spcPts val="1000"/>
              </a:spcBef>
            </a:pPr>
            <a:endParaRPr lang="en-US">
              <a:latin typeface="Arial" pitchFamily="1" charset="0"/>
            </a:endParaRPr>
          </a:p>
        </p:txBody>
      </p:sp>
      <p:sp>
        <p:nvSpPr>
          <p:cNvPr id="75780" name="Slide Number Placeholder 3"/>
          <p:cNvSpPr>
            <a:spLocks noGrp="1"/>
          </p:cNvSpPr>
          <p:nvPr>
            <p:ph type="sldNum" sz="quarter" idx="5"/>
          </p:nvPr>
        </p:nvSpPr>
        <p:spPr>
          <a:noFill/>
        </p:spPr>
        <p:txBody>
          <a:bodyPr/>
          <a:lstStyle/>
          <a:p>
            <a:fld id="{236ECF81-2A2D-2B49-9302-0AD87FC9C67B}" type="slidenum">
              <a:rPr lang="en-US"/>
              <a:pPr/>
              <a:t>20</a:t>
            </a:fld>
            <a:endParaRPr lang="en-US"/>
          </a:p>
        </p:txBody>
      </p:sp>
    </p:spTree>
    <p:extLst>
      <p:ext uri="{BB962C8B-B14F-4D97-AF65-F5344CB8AC3E}">
        <p14:creationId xmlns:p14="http://schemas.microsoft.com/office/powerpoint/2010/main" val="3060822537"/>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Slide Image Placeholder 1"/>
          <p:cNvSpPr>
            <a:spLocks noGrp="1" noRot="1" noChangeAspect="1" noTextEdit="1"/>
          </p:cNvSpPr>
          <p:nvPr>
            <p:ph type="sldImg"/>
          </p:nvPr>
        </p:nvSpPr>
        <p:spPr>
          <a:ln/>
        </p:spPr>
      </p:sp>
      <p:sp>
        <p:nvSpPr>
          <p:cNvPr id="76803" name="Notes Placeholder 2"/>
          <p:cNvSpPr>
            <a:spLocks noGrp="1"/>
          </p:cNvSpPr>
          <p:nvPr>
            <p:ph type="body" idx="1"/>
          </p:nvPr>
        </p:nvSpPr>
        <p:spPr>
          <a:noFill/>
          <a:ln/>
        </p:spPr>
        <p:txBody>
          <a:bodyPr/>
          <a:lstStyle/>
          <a:p>
            <a:pPr eaLnBrk="1" hangingPunct="1">
              <a:spcBef>
                <a:spcPts val="1000"/>
              </a:spcBef>
            </a:pPr>
            <a:endParaRPr lang="en-US">
              <a:latin typeface="Arial" pitchFamily="1" charset="0"/>
            </a:endParaRPr>
          </a:p>
        </p:txBody>
      </p:sp>
      <p:sp>
        <p:nvSpPr>
          <p:cNvPr id="76804" name="Slide Number Placeholder 3"/>
          <p:cNvSpPr>
            <a:spLocks noGrp="1"/>
          </p:cNvSpPr>
          <p:nvPr>
            <p:ph type="sldNum" sz="quarter" idx="5"/>
          </p:nvPr>
        </p:nvSpPr>
        <p:spPr>
          <a:noFill/>
        </p:spPr>
        <p:txBody>
          <a:bodyPr/>
          <a:lstStyle/>
          <a:p>
            <a:fld id="{FE9C89A5-D1DB-FD49-B1B9-B6F6FBF52205}" type="slidenum">
              <a:rPr lang="en-US"/>
              <a:pPr/>
              <a:t>21</a:t>
            </a:fld>
            <a:endParaRPr lang="en-US"/>
          </a:p>
        </p:txBody>
      </p:sp>
    </p:spTree>
    <p:extLst>
      <p:ext uri="{BB962C8B-B14F-4D97-AF65-F5344CB8AC3E}">
        <p14:creationId xmlns:p14="http://schemas.microsoft.com/office/powerpoint/2010/main" val="3049987723"/>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Slide Image Placeholder 1"/>
          <p:cNvSpPr>
            <a:spLocks noGrp="1" noRot="1" noChangeAspect="1" noTextEdit="1"/>
          </p:cNvSpPr>
          <p:nvPr>
            <p:ph type="sldImg"/>
          </p:nvPr>
        </p:nvSpPr>
        <p:spPr>
          <a:ln/>
        </p:spPr>
      </p:sp>
      <p:sp>
        <p:nvSpPr>
          <p:cNvPr id="77827" name="Notes Placeholder 2"/>
          <p:cNvSpPr>
            <a:spLocks noGrp="1"/>
          </p:cNvSpPr>
          <p:nvPr>
            <p:ph type="body" idx="1"/>
          </p:nvPr>
        </p:nvSpPr>
        <p:spPr>
          <a:noFill/>
          <a:ln/>
        </p:spPr>
        <p:txBody>
          <a:bodyPr/>
          <a:lstStyle/>
          <a:p>
            <a:pPr eaLnBrk="1" hangingPunct="1">
              <a:spcBef>
                <a:spcPts val="1000"/>
              </a:spcBef>
            </a:pPr>
            <a:endParaRPr lang="en-US">
              <a:latin typeface="Arial" pitchFamily="1" charset="0"/>
            </a:endParaRPr>
          </a:p>
        </p:txBody>
      </p:sp>
      <p:sp>
        <p:nvSpPr>
          <p:cNvPr id="77828" name="Slide Number Placeholder 3"/>
          <p:cNvSpPr>
            <a:spLocks noGrp="1"/>
          </p:cNvSpPr>
          <p:nvPr>
            <p:ph type="sldNum" sz="quarter" idx="5"/>
          </p:nvPr>
        </p:nvSpPr>
        <p:spPr>
          <a:noFill/>
        </p:spPr>
        <p:txBody>
          <a:bodyPr/>
          <a:lstStyle/>
          <a:p>
            <a:fld id="{7BDE40B2-D802-364B-B0F9-8BC3880F3AE6}" type="slidenum">
              <a:rPr lang="en-US"/>
              <a:pPr/>
              <a:t>22</a:t>
            </a:fld>
            <a:endParaRPr lang="en-US"/>
          </a:p>
        </p:txBody>
      </p:sp>
    </p:spTree>
    <p:extLst>
      <p:ext uri="{BB962C8B-B14F-4D97-AF65-F5344CB8AC3E}">
        <p14:creationId xmlns:p14="http://schemas.microsoft.com/office/powerpoint/2010/main" val="241148552"/>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Slide Image Placeholder 1"/>
          <p:cNvSpPr>
            <a:spLocks noGrp="1" noRot="1" noChangeAspect="1" noTextEdit="1"/>
          </p:cNvSpPr>
          <p:nvPr>
            <p:ph type="sldImg"/>
          </p:nvPr>
        </p:nvSpPr>
        <p:spPr>
          <a:ln/>
        </p:spPr>
      </p:sp>
      <p:sp>
        <p:nvSpPr>
          <p:cNvPr id="78851" name="Notes Placeholder 2"/>
          <p:cNvSpPr>
            <a:spLocks noGrp="1"/>
          </p:cNvSpPr>
          <p:nvPr>
            <p:ph type="body" idx="1"/>
          </p:nvPr>
        </p:nvSpPr>
        <p:spPr>
          <a:noFill/>
          <a:ln/>
        </p:spPr>
        <p:txBody>
          <a:bodyPr/>
          <a:lstStyle/>
          <a:p>
            <a:pPr eaLnBrk="1" hangingPunct="1">
              <a:spcBef>
                <a:spcPts val="1000"/>
              </a:spcBef>
            </a:pPr>
            <a:endParaRPr lang="en-US">
              <a:latin typeface="Arial" pitchFamily="1" charset="0"/>
            </a:endParaRPr>
          </a:p>
        </p:txBody>
      </p:sp>
      <p:sp>
        <p:nvSpPr>
          <p:cNvPr id="78852" name="Slide Number Placeholder 3"/>
          <p:cNvSpPr>
            <a:spLocks noGrp="1"/>
          </p:cNvSpPr>
          <p:nvPr>
            <p:ph type="sldNum" sz="quarter" idx="5"/>
          </p:nvPr>
        </p:nvSpPr>
        <p:spPr>
          <a:noFill/>
        </p:spPr>
        <p:txBody>
          <a:bodyPr/>
          <a:lstStyle/>
          <a:p>
            <a:fld id="{4CDE29A5-88D8-5347-81D7-9B738D0F6ADC}" type="slidenum">
              <a:rPr lang="en-US"/>
              <a:pPr/>
              <a:t>23</a:t>
            </a:fld>
            <a:endParaRPr lang="en-US"/>
          </a:p>
        </p:txBody>
      </p:sp>
    </p:spTree>
    <p:extLst>
      <p:ext uri="{BB962C8B-B14F-4D97-AF65-F5344CB8AC3E}">
        <p14:creationId xmlns:p14="http://schemas.microsoft.com/office/powerpoint/2010/main" val="2487496781"/>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Slide Image Placeholder 1"/>
          <p:cNvSpPr>
            <a:spLocks noGrp="1" noRot="1" noChangeAspect="1" noTextEdit="1"/>
          </p:cNvSpPr>
          <p:nvPr>
            <p:ph type="sldImg"/>
          </p:nvPr>
        </p:nvSpPr>
        <p:spPr>
          <a:ln/>
        </p:spPr>
      </p:sp>
      <p:sp>
        <p:nvSpPr>
          <p:cNvPr id="79875" name="Notes Placeholder 2"/>
          <p:cNvSpPr>
            <a:spLocks noGrp="1"/>
          </p:cNvSpPr>
          <p:nvPr>
            <p:ph type="body" idx="1"/>
          </p:nvPr>
        </p:nvSpPr>
        <p:spPr>
          <a:noFill/>
          <a:ln/>
        </p:spPr>
        <p:txBody>
          <a:bodyPr/>
          <a:lstStyle/>
          <a:p>
            <a:pPr eaLnBrk="1" hangingPunct="1">
              <a:spcBef>
                <a:spcPts val="1000"/>
              </a:spcBef>
            </a:pPr>
            <a:endParaRPr lang="en-US">
              <a:latin typeface="Arial" pitchFamily="1" charset="0"/>
            </a:endParaRPr>
          </a:p>
        </p:txBody>
      </p:sp>
      <p:sp>
        <p:nvSpPr>
          <p:cNvPr id="79876" name="Slide Number Placeholder 3"/>
          <p:cNvSpPr>
            <a:spLocks noGrp="1"/>
          </p:cNvSpPr>
          <p:nvPr>
            <p:ph type="sldNum" sz="quarter" idx="5"/>
          </p:nvPr>
        </p:nvSpPr>
        <p:spPr>
          <a:noFill/>
        </p:spPr>
        <p:txBody>
          <a:bodyPr/>
          <a:lstStyle/>
          <a:p>
            <a:fld id="{85D5BF1C-C229-E846-BEE5-22B91FB4D5E8}" type="slidenum">
              <a:rPr lang="en-US"/>
              <a:pPr/>
              <a:t>24</a:t>
            </a:fld>
            <a:endParaRPr lang="en-US"/>
          </a:p>
        </p:txBody>
      </p:sp>
    </p:spTree>
    <p:extLst>
      <p:ext uri="{BB962C8B-B14F-4D97-AF65-F5344CB8AC3E}">
        <p14:creationId xmlns:p14="http://schemas.microsoft.com/office/powerpoint/2010/main" val="1080626905"/>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Slide Image Placeholder 1"/>
          <p:cNvSpPr>
            <a:spLocks noGrp="1" noRot="1" noChangeAspect="1" noTextEdit="1"/>
          </p:cNvSpPr>
          <p:nvPr>
            <p:ph type="sldImg"/>
          </p:nvPr>
        </p:nvSpPr>
        <p:spPr>
          <a:ln/>
        </p:spPr>
      </p:sp>
      <p:sp>
        <p:nvSpPr>
          <p:cNvPr id="80899" name="Notes Placeholder 2"/>
          <p:cNvSpPr>
            <a:spLocks noGrp="1"/>
          </p:cNvSpPr>
          <p:nvPr>
            <p:ph type="body" idx="1"/>
          </p:nvPr>
        </p:nvSpPr>
        <p:spPr>
          <a:noFill/>
          <a:ln/>
        </p:spPr>
        <p:txBody>
          <a:bodyPr/>
          <a:lstStyle/>
          <a:p>
            <a:pPr eaLnBrk="1" hangingPunct="1">
              <a:spcBef>
                <a:spcPts val="1000"/>
              </a:spcBef>
            </a:pPr>
            <a:endParaRPr lang="en-US">
              <a:latin typeface="Arial" pitchFamily="1" charset="0"/>
            </a:endParaRPr>
          </a:p>
        </p:txBody>
      </p:sp>
      <p:sp>
        <p:nvSpPr>
          <p:cNvPr id="80900" name="Slide Number Placeholder 3"/>
          <p:cNvSpPr>
            <a:spLocks noGrp="1"/>
          </p:cNvSpPr>
          <p:nvPr>
            <p:ph type="sldNum" sz="quarter" idx="5"/>
          </p:nvPr>
        </p:nvSpPr>
        <p:spPr>
          <a:noFill/>
        </p:spPr>
        <p:txBody>
          <a:bodyPr/>
          <a:lstStyle/>
          <a:p>
            <a:fld id="{214005BE-1F0D-B047-B061-6911F1741011}" type="slidenum">
              <a:rPr lang="en-US"/>
              <a:pPr/>
              <a:t>25</a:t>
            </a:fld>
            <a:endParaRPr lang="en-US"/>
          </a:p>
        </p:txBody>
      </p:sp>
    </p:spTree>
    <p:extLst>
      <p:ext uri="{BB962C8B-B14F-4D97-AF65-F5344CB8AC3E}">
        <p14:creationId xmlns:p14="http://schemas.microsoft.com/office/powerpoint/2010/main" val="1884546044"/>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Slide Image Placeholder 1"/>
          <p:cNvSpPr>
            <a:spLocks noGrp="1" noRot="1" noChangeAspect="1" noTextEdit="1"/>
          </p:cNvSpPr>
          <p:nvPr>
            <p:ph type="sldImg"/>
          </p:nvPr>
        </p:nvSpPr>
        <p:spPr>
          <a:ln/>
        </p:spPr>
      </p:sp>
      <p:sp>
        <p:nvSpPr>
          <p:cNvPr id="81923" name="Notes Placeholder 2"/>
          <p:cNvSpPr>
            <a:spLocks noGrp="1"/>
          </p:cNvSpPr>
          <p:nvPr>
            <p:ph type="body" idx="1"/>
          </p:nvPr>
        </p:nvSpPr>
        <p:spPr>
          <a:noFill/>
          <a:ln/>
        </p:spPr>
        <p:txBody>
          <a:bodyPr/>
          <a:lstStyle/>
          <a:p>
            <a:pPr eaLnBrk="1" hangingPunct="1">
              <a:spcBef>
                <a:spcPts val="1000"/>
              </a:spcBef>
            </a:pPr>
            <a:endParaRPr lang="en-US">
              <a:latin typeface="Arial" pitchFamily="1" charset="0"/>
            </a:endParaRPr>
          </a:p>
        </p:txBody>
      </p:sp>
      <p:sp>
        <p:nvSpPr>
          <p:cNvPr id="81924" name="Slide Number Placeholder 3"/>
          <p:cNvSpPr>
            <a:spLocks noGrp="1"/>
          </p:cNvSpPr>
          <p:nvPr>
            <p:ph type="sldNum" sz="quarter" idx="5"/>
          </p:nvPr>
        </p:nvSpPr>
        <p:spPr>
          <a:noFill/>
        </p:spPr>
        <p:txBody>
          <a:bodyPr/>
          <a:lstStyle/>
          <a:p>
            <a:fld id="{119EF6E2-5970-3841-A6A1-407655EE16FF}" type="slidenum">
              <a:rPr lang="en-US"/>
              <a:pPr/>
              <a:t>26</a:t>
            </a:fld>
            <a:endParaRPr lang="en-US"/>
          </a:p>
        </p:txBody>
      </p:sp>
    </p:spTree>
    <p:extLst>
      <p:ext uri="{BB962C8B-B14F-4D97-AF65-F5344CB8AC3E}">
        <p14:creationId xmlns:p14="http://schemas.microsoft.com/office/powerpoint/2010/main" val="4122400385"/>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Slide Image Placeholder 1"/>
          <p:cNvSpPr>
            <a:spLocks noGrp="1" noRot="1" noChangeAspect="1" noTextEdit="1"/>
          </p:cNvSpPr>
          <p:nvPr>
            <p:ph type="sldImg"/>
          </p:nvPr>
        </p:nvSpPr>
        <p:spPr>
          <a:ln/>
        </p:spPr>
      </p:sp>
      <p:sp>
        <p:nvSpPr>
          <p:cNvPr id="82947" name="Notes Placeholder 2"/>
          <p:cNvSpPr>
            <a:spLocks noGrp="1"/>
          </p:cNvSpPr>
          <p:nvPr>
            <p:ph type="body" idx="1"/>
          </p:nvPr>
        </p:nvSpPr>
        <p:spPr>
          <a:noFill/>
          <a:ln/>
        </p:spPr>
        <p:txBody>
          <a:bodyPr/>
          <a:lstStyle/>
          <a:p>
            <a:pPr eaLnBrk="1" hangingPunct="1">
              <a:spcBef>
                <a:spcPts val="1000"/>
              </a:spcBef>
            </a:pPr>
            <a:endParaRPr lang="en-US">
              <a:latin typeface="Arial" pitchFamily="1" charset="0"/>
            </a:endParaRPr>
          </a:p>
        </p:txBody>
      </p:sp>
      <p:sp>
        <p:nvSpPr>
          <p:cNvPr id="82948" name="Slide Number Placeholder 3"/>
          <p:cNvSpPr>
            <a:spLocks noGrp="1"/>
          </p:cNvSpPr>
          <p:nvPr>
            <p:ph type="sldNum" sz="quarter" idx="5"/>
          </p:nvPr>
        </p:nvSpPr>
        <p:spPr>
          <a:noFill/>
        </p:spPr>
        <p:txBody>
          <a:bodyPr/>
          <a:lstStyle/>
          <a:p>
            <a:fld id="{B6DA69F7-05EE-6B41-8B5D-EA7A593219A6}" type="slidenum">
              <a:rPr lang="en-US"/>
              <a:pPr/>
              <a:t>27</a:t>
            </a:fld>
            <a:endParaRPr lang="en-US"/>
          </a:p>
        </p:txBody>
      </p:sp>
    </p:spTree>
    <p:extLst>
      <p:ext uri="{BB962C8B-B14F-4D97-AF65-F5344CB8AC3E}">
        <p14:creationId xmlns:p14="http://schemas.microsoft.com/office/powerpoint/2010/main" val="2739097432"/>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Slide Image Placeholder 1"/>
          <p:cNvSpPr>
            <a:spLocks noGrp="1" noRot="1" noChangeAspect="1" noTextEdit="1"/>
          </p:cNvSpPr>
          <p:nvPr>
            <p:ph type="sldImg"/>
          </p:nvPr>
        </p:nvSpPr>
        <p:spPr>
          <a:ln/>
        </p:spPr>
      </p:sp>
      <p:sp>
        <p:nvSpPr>
          <p:cNvPr id="83971" name="Notes Placeholder 2"/>
          <p:cNvSpPr>
            <a:spLocks noGrp="1"/>
          </p:cNvSpPr>
          <p:nvPr>
            <p:ph type="body" idx="1"/>
          </p:nvPr>
        </p:nvSpPr>
        <p:spPr>
          <a:noFill/>
          <a:ln/>
        </p:spPr>
        <p:txBody>
          <a:bodyPr/>
          <a:lstStyle/>
          <a:p>
            <a:pPr eaLnBrk="1" hangingPunct="1">
              <a:spcBef>
                <a:spcPts val="1000"/>
              </a:spcBef>
            </a:pPr>
            <a:endParaRPr lang="en-US">
              <a:latin typeface="Arial" pitchFamily="1" charset="0"/>
            </a:endParaRPr>
          </a:p>
        </p:txBody>
      </p:sp>
      <p:sp>
        <p:nvSpPr>
          <p:cNvPr id="83972" name="Slide Number Placeholder 3"/>
          <p:cNvSpPr>
            <a:spLocks noGrp="1"/>
          </p:cNvSpPr>
          <p:nvPr>
            <p:ph type="sldNum" sz="quarter" idx="5"/>
          </p:nvPr>
        </p:nvSpPr>
        <p:spPr>
          <a:noFill/>
        </p:spPr>
        <p:txBody>
          <a:bodyPr/>
          <a:lstStyle/>
          <a:p>
            <a:fld id="{0CE85D58-2CB8-1047-BC50-D39B1BE633AC}" type="slidenum">
              <a:rPr lang="en-US"/>
              <a:pPr/>
              <a:t>28</a:t>
            </a:fld>
            <a:endParaRPr lang="en-US"/>
          </a:p>
        </p:txBody>
      </p:sp>
    </p:spTree>
    <p:extLst>
      <p:ext uri="{BB962C8B-B14F-4D97-AF65-F5344CB8AC3E}">
        <p14:creationId xmlns:p14="http://schemas.microsoft.com/office/powerpoint/2010/main" val="616436424"/>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Slide Image Placeholder 1"/>
          <p:cNvSpPr>
            <a:spLocks noGrp="1" noRot="1" noChangeAspect="1" noTextEdit="1"/>
          </p:cNvSpPr>
          <p:nvPr>
            <p:ph type="sldImg"/>
          </p:nvPr>
        </p:nvSpPr>
        <p:spPr>
          <a:ln/>
        </p:spPr>
      </p:sp>
      <p:sp>
        <p:nvSpPr>
          <p:cNvPr id="84995" name="Notes Placeholder 2"/>
          <p:cNvSpPr>
            <a:spLocks noGrp="1"/>
          </p:cNvSpPr>
          <p:nvPr>
            <p:ph type="body" idx="1"/>
          </p:nvPr>
        </p:nvSpPr>
        <p:spPr>
          <a:noFill/>
          <a:ln/>
        </p:spPr>
        <p:txBody>
          <a:bodyPr/>
          <a:lstStyle/>
          <a:p>
            <a:pPr eaLnBrk="1" hangingPunct="1">
              <a:spcBef>
                <a:spcPts val="1000"/>
              </a:spcBef>
            </a:pPr>
            <a:endParaRPr lang="en-US">
              <a:latin typeface="Arial" pitchFamily="1" charset="0"/>
            </a:endParaRPr>
          </a:p>
        </p:txBody>
      </p:sp>
      <p:sp>
        <p:nvSpPr>
          <p:cNvPr id="84996" name="Slide Number Placeholder 3"/>
          <p:cNvSpPr>
            <a:spLocks noGrp="1"/>
          </p:cNvSpPr>
          <p:nvPr>
            <p:ph type="sldNum" sz="quarter" idx="5"/>
          </p:nvPr>
        </p:nvSpPr>
        <p:spPr>
          <a:noFill/>
        </p:spPr>
        <p:txBody>
          <a:bodyPr/>
          <a:lstStyle/>
          <a:p>
            <a:fld id="{928CE234-6816-6146-BF75-80661055DDEE}" type="slidenum">
              <a:rPr lang="en-US"/>
              <a:pPr/>
              <a:t>29</a:t>
            </a:fld>
            <a:endParaRPr lang="en-US"/>
          </a:p>
        </p:txBody>
      </p:sp>
    </p:spTree>
    <p:extLst>
      <p:ext uri="{BB962C8B-B14F-4D97-AF65-F5344CB8AC3E}">
        <p14:creationId xmlns:p14="http://schemas.microsoft.com/office/powerpoint/2010/main" val="222488433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Slide Image Placeholder 1"/>
          <p:cNvSpPr>
            <a:spLocks noGrp="1" noRot="1" noChangeAspect="1" noTextEdit="1"/>
          </p:cNvSpPr>
          <p:nvPr>
            <p:ph type="sldImg"/>
          </p:nvPr>
        </p:nvSpPr>
        <p:spPr>
          <a:ln/>
        </p:spPr>
      </p:sp>
      <p:sp>
        <p:nvSpPr>
          <p:cNvPr id="59395" name="Notes Placeholder 2"/>
          <p:cNvSpPr>
            <a:spLocks noGrp="1"/>
          </p:cNvSpPr>
          <p:nvPr>
            <p:ph type="body" idx="1"/>
          </p:nvPr>
        </p:nvSpPr>
        <p:spPr>
          <a:noFill/>
          <a:ln/>
        </p:spPr>
        <p:txBody>
          <a:bodyPr/>
          <a:lstStyle/>
          <a:p>
            <a:pPr eaLnBrk="1" hangingPunct="1">
              <a:spcBef>
                <a:spcPts val="1000"/>
              </a:spcBef>
            </a:pPr>
            <a:endParaRPr lang="en-US">
              <a:latin typeface="Arial" pitchFamily="1" charset="0"/>
            </a:endParaRPr>
          </a:p>
        </p:txBody>
      </p:sp>
      <p:sp>
        <p:nvSpPr>
          <p:cNvPr id="59396" name="Slide Number Placeholder 3"/>
          <p:cNvSpPr>
            <a:spLocks noGrp="1"/>
          </p:cNvSpPr>
          <p:nvPr>
            <p:ph type="sldNum" sz="quarter" idx="5"/>
          </p:nvPr>
        </p:nvSpPr>
        <p:spPr>
          <a:noFill/>
        </p:spPr>
        <p:txBody>
          <a:bodyPr/>
          <a:lstStyle/>
          <a:p>
            <a:fld id="{84E4545D-7C99-004C-9C3D-4D838E0D8A68}" type="slidenum">
              <a:rPr lang="en-US"/>
              <a:pPr/>
              <a:t>3</a:t>
            </a:fld>
            <a:endParaRPr lang="en-US"/>
          </a:p>
        </p:txBody>
      </p:sp>
    </p:spTree>
    <p:extLst>
      <p:ext uri="{BB962C8B-B14F-4D97-AF65-F5344CB8AC3E}">
        <p14:creationId xmlns:p14="http://schemas.microsoft.com/office/powerpoint/2010/main" val="1852162000"/>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Slide Image Placeholder 1"/>
          <p:cNvSpPr>
            <a:spLocks noGrp="1" noRot="1" noChangeAspect="1" noTextEdit="1"/>
          </p:cNvSpPr>
          <p:nvPr>
            <p:ph type="sldImg"/>
          </p:nvPr>
        </p:nvSpPr>
        <p:spPr>
          <a:ln/>
        </p:spPr>
      </p:sp>
      <p:sp>
        <p:nvSpPr>
          <p:cNvPr id="86019" name="Notes Placeholder 2"/>
          <p:cNvSpPr>
            <a:spLocks noGrp="1"/>
          </p:cNvSpPr>
          <p:nvPr>
            <p:ph type="body" idx="1"/>
          </p:nvPr>
        </p:nvSpPr>
        <p:spPr>
          <a:noFill/>
          <a:ln/>
        </p:spPr>
        <p:txBody>
          <a:bodyPr/>
          <a:lstStyle/>
          <a:p>
            <a:pPr eaLnBrk="1" hangingPunct="1">
              <a:spcBef>
                <a:spcPts val="1000"/>
              </a:spcBef>
            </a:pPr>
            <a:endParaRPr lang="en-US">
              <a:latin typeface="Arial" pitchFamily="1" charset="0"/>
            </a:endParaRPr>
          </a:p>
        </p:txBody>
      </p:sp>
      <p:sp>
        <p:nvSpPr>
          <p:cNvPr id="86020" name="Slide Number Placeholder 3"/>
          <p:cNvSpPr>
            <a:spLocks noGrp="1"/>
          </p:cNvSpPr>
          <p:nvPr>
            <p:ph type="sldNum" sz="quarter" idx="5"/>
          </p:nvPr>
        </p:nvSpPr>
        <p:spPr>
          <a:noFill/>
        </p:spPr>
        <p:txBody>
          <a:bodyPr/>
          <a:lstStyle/>
          <a:p>
            <a:fld id="{1628A6D8-C859-4B4F-A8B7-766947D3DA36}" type="slidenum">
              <a:rPr lang="en-US"/>
              <a:pPr/>
              <a:t>30</a:t>
            </a:fld>
            <a:endParaRPr lang="en-US"/>
          </a:p>
        </p:txBody>
      </p:sp>
    </p:spTree>
    <p:extLst>
      <p:ext uri="{BB962C8B-B14F-4D97-AF65-F5344CB8AC3E}">
        <p14:creationId xmlns:p14="http://schemas.microsoft.com/office/powerpoint/2010/main" val="3022003472"/>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Slide Image Placeholder 1"/>
          <p:cNvSpPr>
            <a:spLocks noGrp="1" noRot="1" noChangeAspect="1" noTextEdit="1"/>
          </p:cNvSpPr>
          <p:nvPr>
            <p:ph type="sldImg"/>
          </p:nvPr>
        </p:nvSpPr>
        <p:spPr>
          <a:ln/>
        </p:spPr>
      </p:sp>
      <p:sp>
        <p:nvSpPr>
          <p:cNvPr id="87043" name="Notes Placeholder 2"/>
          <p:cNvSpPr>
            <a:spLocks noGrp="1"/>
          </p:cNvSpPr>
          <p:nvPr>
            <p:ph type="body" idx="1"/>
          </p:nvPr>
        </p:nvSpPr>
        <p:spPr>
          <a:noFill/>
          <a:ln/>
        </p:spPr>
        <p:txBody>
          <a:bodyPr/>
          <a:lstStyle/>
          <a:p>
            <a:pPr eaLnBrk="1" hangingPunct="1">
              <a:spcBef>
                <a:spcPts val="1000"/>
              </a:spcBef>
            </a:pPr>
            <a:endParaRPr lang="en-US">
              <a:latin typeface="Arial" pitchFamily="1" charset="0"/>
            </a:endParaRPr>
          </a:p>
        </p:txBody>
      </p:sp>
      <p:sp>
        <p:nvSpPr>
          <p:cNvPr id="87044" name="Slide Number Placeholder 3"/>
          <p:cNvSpPr>
            <a:spLocks noGrp="1"/>
          </p:cNvSpPr>
          <p:nvPr>
            <p:ph type="sldNum" sz="quarter" idx="5"/>
          </p:nvPr>
        </p:nvSpPr>
        <p:spPr>
          <a:noFill/>
        </p:spPr>
        <p:txBody>
          <a:bodyPr/>
          <a:lstStyle/>
          <a:p>
            <a:fld id="{E7E2D4E5-5B44-1C43-BAC7-642B7AE5EED8}" type="slidenum">
              <a:rPr lang="en-US"/>
              <a:pPr/>
              <a:t>31</a:t>
            </a:fld>
            <a:endParaRPr lang="en-US"/>
          </a:p>
        </p:txBody>
      </p:sp>
    </p:spTree>
    <p:extLst>
      <p:ext uri="{BB962C8B-B14F-4D97-AF65-F5344CB8AC3E}">
        <p14:creationId xmlns:p14="http://schemas.microsoft.com/office/powerpoint/2010/main" val="1908097904"/>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Slide Image Placeholder 1"/>
          <p:cNvSpPr>
            <a:spLocks noGrp="1" noRot="1" noChangeAspect="1" noTextEdit="1"/>
          </p:cNvSpPr>
          <p:nvPr>
            <p:ph type="sldImg"/>
          </p:nvPr>
        </p:nvSpPr>
        <p:spPr>
          <a:ln/>
        </p:spPr>
      </p:sp>
      <p:sp>
        <p:nvSpPr>
          <p:cNvPr id="88067" name="Notes Placeholder 2"/>
          <p:cNvSpPr>
            <a:spLocks noGrp="1"/>
          </p:cNvSpPr>
          <p:nvPr>
            <p:ph type="body" idx="1"/>
          </p:nvPr>
        </p:nvSpPr>
        <p:spPr>
          <a:noFill/>
          <a:ln/>
        </p:spPr>
        <p:txBody>
          <a:bodyPr/>
          <a:lstStyle/>
          <a:p>
            <a:pPr eaLnBrk="1" hangingPunct="1">
              <a:spcBef>
                <a:spcPts val="1000"/>
              </a:spcBef>
            </a:pPr>
            <a:endParaRPr lang="en-US">
              <a:latin typeface="Arial" pitchFamily="1" charset="0"/>
            </a:endParaRPr>
          </a:p>
        </p:txBody>
      </p:sp>
      <p:sp>
        <p:nvSpPr>
          <p:cNvPr id="88068" name="Slide Number Placeholder 3"/>
          <p:cNvSpPr>
            <a:spLocks noGrp="1"/>
          </p:cNvSpPr>
          <p:nvPr>
            <p:ph type="sldNum" sz="quarter" idx="5"/>
          </p:nvPr>
        </p:nvSpPr>
        <p:spPr>
          <a:noFill/>
        </p:spPr>
        <p:txBody>
          <a:bodyPr/>
          <a:lstStyle/>
          <a:p>
            <a:fld id="{9DEE60C8-ABE8-5043-8B6C-7B878CD10F76}" type="slidenum">
              <a:rPr lang="en-US"/>
              <a:pPr/>
              <a:t>32</a:t>
            </a:fld>
            <a:endParaRPr lang="en-US"/>
          </a:p>
        </p:txBody>
      </p:sp>
    </p:spTree>
    <p:extLst>
      <p:ext uri="{BB962C8B-B14F-4D97-AF65-F5344CB8AC3E}">
        <p14:creationId xmlns:p14="http://schemas.microsoft.com/office/powerpoint/2010/main" val="811484583"/>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Slide Image Placeholder 1"/>
          <p:cNvSpPr>
            <a:spLocks noGrp="1" noRot="1" noChangeAspect="1" noTextEdit="1"/>
          </p:cNvSpPr>
          <p:nvPr>
            <p:ph type="sldImg"/>
          </p:nvPr>
        </p:nvSpPr>
        <p:spPr>
          <a:ln/>
        </p:spPr>
      </p:sp>
      <p:sp>
        <p:nvSpPr>
          <p:cNvPr id="89091" name="Notes Placeholder 2"/>
          <p:cNvSpPr>
            <a:spLocks noGrp="1"/>
          </p:cNvSpPr>
          <p:nvPr>
            <p:ph type="body" idx="1"/>
          </p:nvPr>
        </p:nvSpPr>
        <p:spPr>
          <a:noFill/>
          <a:ln/>
        </p:spPr>
        <p:txBody>
          <a:bodyPr/>
          <a:lstStyle/>
          <a:p>
            <a:endParaRPr lang="en-US">
              <a:latin typeface="Arial" pitchFamily="1" charset="0"/>
            </a:endParaRPr>
          </a:p>
        </p:txBody>
      </p:sp>
      <p:sp>
        <p:nvSpPr>
          <p:cNvPr id="89092" name="Slide Number Placeholder 3"/>
          <p:cNvSpPr>
            <a:spLocks noGrp="1"/>
          </p:cNvSpPr>
          <p:nvPr>
            <p:ph type="sldNum" sz="quarter" idx="5"/>
          </p:nvPr>
        </p:nvSpPr>
        <p:spPr>
          <a:noFill/>
        </p:spPr>
        <p:txBody>
          <a:bodyPr/>
          <a:lstStyle/>
          <a:p>
            <a:fld id="{BECCF5B5-7DC2-274F-94DF-593FAE1CC105}" type="slidenum">
              <a:rPr lang="en-US"/>
              <a:pPr/>
              <a:t>44</a:t>
            </a:fld>
            <a:endParaRPr lang="en-US"/>
          </a:p>
        </p:txBody>
      </p:sp>
    </p:spTree>
    <p:extLst>
      <p:ext uri="{BB962C8B-B14F-4D97-AF65-F5344CB8AC3E}">
        <p14:creationId xmlns:p14="http://schemas.microsoft.com/office/powerpoint/2010/main" val="2452332965"/>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Slide Image Placeholder 1"/>
          <p:cNvSpPr>
            <a:spLocks noGrp="1" noRot="1" noChangeAspect="1" noTextEdit="1"/>
          </p:cNvSpPr>
          <p:nvPr>
            <p:ph type="sldImg"/>
          </p:nvPr>
        </p:nvSpPr>
        <p:spPr>
          <a:ln/>
        </p:spPr>
      </p:sp>
      <p:sp>
        <p:nvSpPr>
          <p:cNvPr id="90115" name="Notes Placeholder 2"/>
          <p:cNvSpPr>
            <a:spLocks noGrp="1"/>
          </p:cNvSpPr>
          <p:nvPr>
            <p:ph type="body" idx="1"/>
          </p:nvPr>
        </p:nvSpPr>
        <p:spPr>
          <a:noFill/>
          <a:ln/>
        </p:spPr>
        <p:txBody>
          <a:bodyPr/>
          <a:lstStyle/>
          <a:p>
            <a:endParaRPr lang="en-US">
              <a:latin typeface="Arial" pitchFamily="1" charset="0"/>
            </a:endParaRPr>
          </a:p>
        </p:txBody>
      </p:sp>
      <p:sp>
        <p:nvSpPr>
          <p:cNvPr id="90116" name="Slide Number Placeholder 3"/>
          <p:cNvSpPr>
            <a:spLocks noGrp="1"/>
          </p:cNvSpPr>
          <p:nvPr>
            <p:ph type="sldNum" sz="quarter" idx="5"/>
          </p:nvPr>
        </p:nvSpPr>
        <p:spPr>
          <a:noFill/>
        </p:spPr>
        <p:txBody>
          <a:bodyPr/>
          <a:lstStyle/>
          <a:p>
            <a:fld id="{736C93BB-ED5E-7F44-9213-BC28BE736074}" type="slidenum">
              <a:rPr lang="en-US"/>
              <a:pPr/>
              <a:t>45</a:t>
            </a:fld>
            <a:endParaRPr lang="en-US"/>
          </a:p>
        </p:txBody>
      </p:sp>
    </p:spTree>
    <p:extLst>
      <p:ext uri="{BB962C8B-B14F-4D97-AF65-F5344CB8AC3E}">
        <p14:creationId xmlns:p14="http://schemas.microsoft.com/office/powerpoint/2010/main" val="1789103165"/>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Slide Image Placeholder 1"/>
          <p:cNvSpPr>
            <a:spLocks noGrp="1" noRot="1" noChangeAspect="1" noTextEdit="1"/>
          </p:cNvSpPr>
          <p:nvPr>
            <p:ph type="sldImg"/>
          </p:nvPr>
        </p:nvSpPr>
        <p:spPr>
          <a:ln/>
        </p:spPr>
      </p:sp>
      <p:sp>
        <p:nvSpPr>
          <p:cNvPr id="91139" name="Notes Placeholder 2"/>
          <p:cNvSpPr>
            <a:spLocks noGrp="1"/>
          </p:cNvSpPr>
          <p:nvPr>
            <p:ph type="body" idx="1"/>
          </p:nvPr>
        </p:nvSpPr>
        <p:spPr>
          <a:noFill/>
          <a:ln/>
        </p:spPr>
        <p:txBody>
          <a:bodyPr/>
          <a:lstStyle/>
          <a:p>
            <a:endParaRPr lang="en-US">
              <a:latin typeface="Arial" pitchFamily="1" charset="0"/>
            </a:endParaRPr>
          </a:p>
        </p:txBody>
      </p:sp>
      <p:sp>
        <p:nvSpPr>
          <p:cNvPr id="91140" name="Slide Number Placeholder 3"/>
          <p:cNvSpPr>
            <a:spLocks noGrp="1"/>
          </p:cNvSpPr>
          <p:nvPr>
            <p:ph type="sldNum" sz="quarter" idx="5"/>
          </p:nvPr>
        </p:nvSpPr>
        <p:spPr>
          <a:noFill/>
        </p:spPr>
        <p:txBody>
          <a:bodyPr/>
          <a:lstStyle/>
          <a:p>
            <a:fld id="{804AFD40-59FA-F346-91EF-CF30733A34DE}" type="slidenum">
              <a:rPr lang="en-US"/>
              <a:pPr/>
              <a:t>46</a:t>
            </a:fld>
            <a:endParaRPr lang="en-US"/>
          </a:p>
        </p:txBody>
      </p:sp>
    </p:spTree>
    <p:extLst>
      <p:ext uri="{BB962C8B-B14F-4D97-AF65-F5344CB8AC3E}">
        <p14:creationId xmlns:p14="http://schemas.microsoft.com/office/powerpoint/2010/main" val="2665816905"/>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Slide Image Placeholder 1"/>
          <p:cNvSpPr>
            <a:spLocks noGrp="1" noRot="1" noChangeAspect="1" noTextEdit="1"/>
          </p:cNvSpPr>
          <p:nvPr>
            <p:ph type="sldImg"/>
          </p:nvPr>
        </p:nvSpPr>
        <p:spPr>
          <a:ln/>
        </p:spPr>
      </p:sp>
      <p:sp>
        <p:nvSpPr>
          <p:cNvPr id="92163" name="Notes Placeholder 2"/>
          <p:cNvSpPr>
            <a:spLocks noGrp="1"/>
          </p:cNvSpPr>
          <p:nvPr>
            <p:ph type="body" idx="1"/>
          </p:nvPr>
        </p:nvSpPr>
        <p:spPr>
          <a:noFill/>
          <a:ln/>
        </p:spPr>
        <p:txBody>
          <a:bodyPr/>
          <a:lstStyle/>
          <a:p>
            <a:endParaRPr lang="en-US">
              <a:latin typeface="Arial" pitchFamily="1" charset="0"/>
            </a:endParaRPr>
          </a:p>
        </p:txBody>
      </p:sp>
      <p:sp>
        <p:nvSpPr>
          <p:cNvPr id="92164" name="Slide Number Placeholder 3"/>
          <p:cNvSpPr>
            <a:spLocks noGrp="1"/>
          </p:cNvSpPr>
          <p:nvPr>
            <p:ph type="sldNum" sz="quarter" idx="5"/>
          </p:nvPr>
        </p:nvSpPr>
        <p:spPr>
          <a:noFill/>
        </p:spPr>
        <p:txBody>
          <a:bodyPr/>
          <a:lstStyle/>
          <a:p>
            <a:fld id="{FB99690D-EFD2-9B46-B4C7-0213A9C633C9}" type="slidenum">
              <a:rPr lang="en-US"/>
              <a:pPr/>
              <a:t>47</a:t>
            </a:fld>
            <a:endParaRPr lang="en-US"/>
          </a:p>
        </p:txBody>
      </p:sp>
    </p:spTree>
    <p:extLst>
      <p:ext uri="{BB962C8B-B14F-4D97-AF65-F5344CB8AC3E}">
        <p14:creationId xmlns:p14="http://schemas.microsoft.com/office/powerpoint/2010/main" val="2727940534"/>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Slide Image Placeholder 1"/>
          <p:cNvSpPr>
            <a:spLocks noGrp="1" noRot="1" noChangeAspect="1" noTextEdit="1"/>
          </p:cNvSpPr>
          <p:nvPr>
            <p:ph type="sldImg"/>
          </p:nvPr>
        </p:nvSpPr>
        <p:spPr>
          <a:ln/>
        </p:spPr>
      </p:sp>
      <p:sp>
        <p:nvSpPr>
          <p:cNvPr id="93187" name="Notes Placeholder 2"/>
          <p:cNvSpPr>
            <a:spLocks noGrp="1"/>
          </p:cNvSpPr>
          <p:nvPr>
            <p:ph type="body" idx="1"/>
          </p:nvPr>
        </p:nvSpPr>
        <p:spPr>
          <a:noFill/>
          <a:ln/>
        </p:spPr>
        <p:txBody>
          <a:bodyPr/>
          <a:lstStyle/>
          <a:p>
            <a:endParaRPr lang="en-US">
              <a:latin typeface="Arial" pitchFamily="1" charset="0"/>
            </a:endParaRPr>
          </a:p>
        </p:txBody>
      </p:sp>
      <p:sp>
        <p:nvSpPr>
          <p:cNvPr id="93188" name="Slide Number Placeholder 3"/>
          <p:cNvSpPr>
            <a:spLocks noGrp="1"/>
          </p:cNvSpPr>
          <p:nvPr>
            <p:ph type="sldNum" sz="quarter" idx="5"/>
          </p:nvPr>
        </p:nvSpPr>
        <p:spPr>
          <a:noFill/>
        </p:spPr>
        <p:txBody>
          <a:bodyPr/>
          <a:lstStyle/>
          <a:p>
            <a:fld id="{12DA5AD9-6C9A-D24B-910F-AF7B0807FE6B}" type="slidenum">
              <a:rPr lang="en-US"/>
              <a:pPr/>
              <a:t>48</a:t>
            </a:fld>
            <a:endParaRPr lang="en-US"/>
          </a:p>
        </p:txBody>
      </p:sp>
    </p:spTree>
    <p:extLst>
      <p:ext uri="{BB962C8B-B14F-4D97-AF65-F5344CB8AC3E}">
        <p14:creationId xmlns:p14="http://schemas.microsoft.com/office/powerpoint/2010/main" val="4224254210"/>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Slide Image Placeholder 1"/>
          <p:cNvSpPr>
            <a:spLocks noGrp="1" noRot="1" noChangeAspect="1" noTextEdit="1"/>
          </p:cNvSpPr>
          <p:nvPr>
            <p:ph type="sldImg"/>
          </p:nvPr>
        </p:nvSpPr>
        <p:spPr>
          <a:ln/>
        </p:spPr>
      </p:sp>
      <p:sp>
        <p:nvSpPr>
          <p:cNvPr id="94211" name="Notes Placeholder 2"/>
          <p:cNvSpPr>
            <a:spLocks noGrp="1"/>
          </p:cNvSpPr>
          <p:nvPr>
            <p:ph type="body" idx="1"/>
          </p:nvPr>
        </p:nvSpPr>
        <p:spPr>
          <a:noFill/>
          <a:ln/>
        </p:spPr>
        <p:txBody>
          <a:bodyPr/>
          <a:lstStyle/>
          <a:p>
            <a:endParaRPr lang="en-US">
              <a:latin typeface="Arial" pitchFamily="1" charset="0"/>
            </a:endParaRPr>
          </a:p>
        </p:txBody>
      </p:sp>
      <p:sp>
        <p:nvSpPr>
          <p:cNvPr id="94212" name="Slide Number Placeholder 3"/>
          <p:cNvSpPr>
            <a:spLocks noGrp="1"/>
          </p:cNvSpPr>
          <p:nvPr>
            <p:ph type="sldNum" sz="quarter" idx="5"/>
          </p:nvPr>
        </p:nvSpPr>
        <p:spPr>
          <a:noFill/>
        </p:spPr>
        <p:txBody>
          <a:bodyPr/>
          <a:lstStyle/>
          <a:p>
            <a:fld id="{BFDD8411-3125-9E40-A823-945AD9A12036}" type="slidenum">
              <a:rPr lang="en-US"/>
              <a:pPr/>
              <a:t>49</a:t>
            </a:fld>
            <a:endParaRPr lang="en-US"/>
          </a:p>
        </p:txBody>
      </p:sp>
    </p:spTree>
    <p:extLst>
      <p:ext uri="{BB962C8B-B14F-4D97-AF65-F5344CB8AC3E}">
        <p14:creationId xmlns:p14="http://schemas.microsoft.com/office/powerpoint/2010/main" val="1693072330"/>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4" name="Slide Image Placeholder 1"/>
          <p:cNvSpPr>
            <a:spLocks noGrp="1" noRot="1" noChangeAspect="1" noTextEdit="1"/>
          </p:cNvSpPr>
          <p:nvPr>
            <p:ph type="sldImg"/>
          </p:nvPr>
        </p:nvSpPr>
        <p:spPr>
          <a:ln/>
        </p:spPr>
      </p:sp>
      <p:sp>
        <p:nvSpPr>
          <p:cNvPr id="95235" name="Notes Placeholder 2"/>
          <p:cNvSpPr>
            <a:spLocks noGrp="1"/>
          </p:cNvSpPr>
          <p:nvPr>
            <p:ph type="body" idx="1"/>
          </p:nvPr>
        </p:nvSpPr>
        <p:spPr>
          <a:noFill/>
          <a:ln/>
        </p:spPr>
        <p:txBody>
          <a:bodyPr/>
          <a:lstStyle/>
          <a:p>
            <a:endParaRPr lang="en-US">
              <a:latin typeface="Arial" pitchFamily="1" charset="0"/>
            </a:endParaRPr>
          </a:p>
        </p:txBody>
      </p:sp>
      <p:sp>
        <p:nvSpPr>
          <p:cNvPr id="95236" name="Slide Number Placeholder 3"/>
          <p:cNvSpPr>
            <a:spLocks noGrp="1"/>
          </p:cNvSpPr>
          <p:nvPr>
            <p:ph type="sldNum" sz="quarter" idx="5"/>
          </p:nvPr>
        </p:nvSpPr>
        <p:spPr>
          <a:noFill/>
        </p:spPr>
        <p:txBody>
          <a:bodyPr/>
          <a:lstStyle/>
          <a:p>
            <a:fld id="{3F148245-019F-3A4C-9AD2-947202B4AC45}" type="slidenum">
              <a:rPr lang="en-US"/>
              <a:pPr/>
              <a:t>50</a:t>
            </a:fld>
            <a:endParaRPr lang="en-US"/>
          </a:p>
        </p:txBody>
      </p:sp>
    </p:spTree>
    <p:extLst>
      <p:ext uri="{BB962C8B-B14F-4D97-AF65-F5344CB8AC3E}">
        <p14:creationId xmlns:p14="http://schemas.microsoft.com/office/powerpoint/2010/main" val="317716409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Slide Image Placeholder 1"/>
          <p:cNvSpPr>
            <a:spLocks noGrp="1" noRot="1" noChangeAspect="1" noTextEdit="1"/>
          </p:cNvSpPr>
          <p:nvPr>
            <p:ph type="sldImg"/>
          </p:nvPr>
        </p:nvSpPr>
        <p:spPr>
          <a:ln/>
        </p:spPr>
      </p:sp>
      <p:sp>
        <p:nvSpPr>
          <p:cNvPr id="60419" name="Notes Placeholder 2"/>
          <p:cNvSpPr>
            <a:spLocks noGrp="1"/>
          </p:cNvSpPr>
          <p:nvPr>
            <p:ph type="body" idx="1"/>
          </p:nvPr>
        </p:nvSpPr>
        <p:spPr>
          <a:noFill/>
          <a:ln/>
        </p:spPr>
        <p:txBody>
          <a:bodyPr/>
          <a:lstStyle/>
          <a:p>
            <a:pPr eaLnBrk="1" hangingPunct="1">
              <a:spcBef>
                <a:spcPts val="1000"/>
              </a:spcBef>
            </a:pPr>
            <a:endParaRPr lang="en-US">
              <a:latin typeface="Arial" pitchFamily="1" charset="0"/>
            </a:endParaRPr>
          </a:p>
        </p:txBody>
      </p:sp>
      <p:sp>
        <p:nvSpPr>
          <p:cNvPr id="60420" name="Slide Number Placeholder 3"/>
          <p:cNvSpPr>
            <a:spLocks noGrp="1"/>
          </p:cNvSpPr>
          <p:nvPr>
            <p:ph type="sldNum" sz="quarter" idx="5"/>
          </p:nvPr>
        </p:nvSpPr>
        <p:spPr>
          <a:noFill/>
        </p:spPr>
        <p:txBody>
          <a:bodyPr/>
          <a:lstStyle/>
          <a:p>
            <a:fld id="{FE8733D9-0D0B-3541-BF95-0FDE3FD1C3A6}" type="slidenum">
              <a:rPr lang="en-US"/>
              <a:pPr/>
              <a:t>4</a:t>
            </a:fld>
            <a:endParaRPr lang="en-US"/>
          </a:p>
        </p:txBody>
      </p:sp>
    </p:spTree>
    <p:extLst>
      <p:ext uri="{BB962C8B-B14F-4D97-AF65-F5344CB8AC3E}">
        <p14:creationId xmlns:p14="http://schemas.microsoft.com/office/powerpoint/2010/main" val="235628152"/>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Slide Image Placeholder 1"/>
          <p:cNvSpPr>
            <a:spLocks noGrp="1" noRot="1" noChangeAspect="1" noTextEdit="1"/>
          </p:cNvSpPr>
          <p:nvPr>
            <p:ph type="sldImg"/>
          </p:nvPr>
        </p:nvSpPr>
        <p:spPr>
          <a:ln/>
        </p:spPr>
      </p:sp>
      <p:sp>
        <p:nvSpPr>
          <p:cNvPr id="96259" name="Notes Placeholder 2"/>
          <p:cNvSpPr>
            <a:spLocks noGrp="1"/>
          </p:cNvSpPr>
          <p:nvPr>
            <p:ph type="body" idx="1"/>
          </p:nvPr>
        </p:nvSpPr>
        <p:spPr>
          <a:noFill/>
          <a:ln/>
        </p:spPr>
        <p:txBody>
          <a:bodyPr/>
          <a:lstStyle/>
          <a:p>
            <a:endParaRPr lang="en-US">
              <a:latin typeface="Arial" pitchFamily="1" charset="0"/>
            </a:endParaRPr>
          </a:p>
        </p:txBody>
      </p:sp>
      <p:sp>
        <p:nvSpPr>
          <p:cNvPr id="96260" name="Slide Number Placeholder 3"/>
          <p:cNvSpPr>
            <a:spLocks noGrp="1"/>
          </p:cNvSpPr>
          <p:nvPr>
            <p:ph type="sldNum" sz="quarter" idx="5"/>
          </p:nvPr>
        </p:nvSpPr>
        <p:spPr>
          <a:noFill/>
        </p:spPr>
        <p:txBody>
          <a:bodyPr/>
          <a:lstStyle/>
          <a:p>
            <a:fld id="{B4194D0D-4358-0243-999E-1E9AF7A8DE85}" type="slidenum">
              <a:rPr lang="en-US"/>
              <a:pPr/>
              <a:t>51</a:t>
            </a:fld>
            <a:endParaRPr lang="en-US"/>
          </a:p>
        </p:txBody>
      </p:sp>
    </p:spTree>
    <p:extLst>
      <p:ext uri="{BB962C8B-B14F-4D97-AF65-F5344CB8AC3E}">
        <p14:creationId xmlns:p14="http://schemas.microsoft.com/office/powerpoint/2010/main" val="168149354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Slide Image Placeholder 1"/>
          <p:cNvSpPr>
            <a:spLocks noGrp="1" noRot="1" noChangeAspect="1" noTextEdit="1"/>
          </p:cNvSpPr>
          <p:nvPr>
            <p:ph type="sldImg"/>
          </p:nvPr>
        </p:nvSpPr>
        <p:spPr>
          <a:ln/>
        </p:spPr>
      </p:sp>
      <p:sp>
        <p:nvSpPr>
          <p:cNvPr id="61443" name="Notes Placeholder 2"/>
          <p:cNvSpPr>
            <a:spLocks noGrp="1"/>
          </p:cNvSpPr>
          <p:nvPr>
            <p:ph type="body" idx="1"/>
          </p:nvPr>
        </p:nvSpPr>
        <p:spPr>
          <a:noFill/>
          <a:ln/>
        </p:spPr>
        <p:txBody>
          <a:bodyPr/>
          <a:lstStyle/>
          <a:p>
            <a:pPr eaLnBrk="1" hangingPunct="1">
              <a:spcBef>
                <a:spcPts val="1000"/>
              </a:spcBef>
            </a:pPr>
            <a:endParaRPr lang="en-US">
              <a:latin typeface="Arial" pitchFamily="1" charset="0"/>
            </a:endParaRPr>
          </a:p>
        </p:txBody>
      </p:sp>
      <p:sp>
        <p:nvSpPr>
          <p:cNvPr id="61444" name="Slide Number Placeholder 3"/>
          <p:cNvSpPr>
            <a:spLocks noGrp="1"/>
          </p:cNvSpPr>
          <p:nvPr>
            <p:ph type="sldNum" sz="quarter" idx="5"/>
          </p:nvPr>
        </p:nvSpPr>
        <p:spPr>
          <a:noFill/>
        </p:spPr>
        <p:txBody>
          <a:bodyPr/>
          <a:lstStyle/>
          <a:p>
            <a:fld id="{57938F84-C7F9-8C4B-B28F-0363F45F1132}" type="slidenum">
              <a:rPr lang="en-US"/>
              <a:pPr/>
              <a:t>5</a:t>
            </a:fld>
            <a:endParaRPr lang="en-US"/>
          </a:p>
        </p:txBody>
      </p:sp>
    </p:spTree>
    <p:extLst>
      <p:ext uri="{BB962C8B-B14F-4D97-AF65-F5344CB8AC3E}">
        <p14:creationId xmlns:p14="http://schemas.microsoft.com/office/powerpoint/2010/main" val="150673984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Slide Image Placeholder 1"/>
          <p:cNvSpPr>
            <a:spLocks noGrp="1" noRot="1" noChangeAspect="1" noTextEdit="1"/>
          </p:cNvSpPr>
          <p:nvPr>
            <p:ph type="sldImg"/>
          </p:nvPr>
        </p:nvSpPr>
        <p:spPr>
          <a:ln/>
        </p:spPr>
      </p:sp>
      <p:sp>
        <p:nvSpPr>
          <p:cNvPr id="62467" name="Notes Placeholder 2"/>
          <p:cNvSpPr>
            <a:spLocks noGrp="1"/>
          </p:cNvSpPr>
          <p:nvPr>
            <p:ph type="body" idx="1"/>
          </p:nvPr>
        </p:nvSpPr>
        <p:spPr>
          <a:noFill/>
          <a:ln/>
        </p:spPr>
        <p:txBody>
          <a:bodyPr/>
          <a:lstStyle/>
          <a:p>
            <a:pPr eaLnBrk="1" hangingPunct="1">
              <a:spcBef>
                <a:spcPts val="1000"/>
              </a:spcBef>
            </a:pPr>
            <a:endParaRPr lang="en-US">
              <a:latin typeface="Arial" pitchFamily="1" charset="0"/>
            </a:endParaRPr>
          </a:p>
        </p:txBody>
      </p:sp>
      <p:sp>
        <p:nvSpPr>
          <p:cNvPr id="62468" name="Slide Number Placeholder 3"/>
          <p:cNvSpPr>
            <a:spLocks noGrp="1"/>
          </p:cNvSpPr>
          <p:nvPr>
            <p:ph type="sldNum" sz="quarter" idx="5"/>
          </p:nvPr>
        </p:nvSpPr>
        <p:spPr>
          <a:noFill/>
        </p:spPr>
        <p:txBody>
          <a:bodyPr/>
          <a:lstStyle/>
          <a:p>
            <a:fld id="{79414F18-2D49-224A-A967-275DAEAE6474}" type="slidenum">
              <a:rPr lang="en-US"/>
              <a:pPr/>
              <a:t>6</a:t>
            </a:fld>
            <a:endParaRPr lang="en-US"/>
          </a:p>
        </p:txBody>
      </p:sp>
    </p:spTree>
    <p:extLst>
      <p:ext uri="{BB962C8B-B14F-4D97-AF65-F5344CB8AC3E}">
        <p14:creationId xmlns:p14="http://schemas.microsoft.com/office/powerpoint/2010/main" val="298168264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Slide Image Placeholder 1"/>
          <p:cNvSpPr>
            <a:spLocks noGrp="1" noRot="1" noChangeAspect="1" noTextEdit="1"/>
          </p:cNvSpPr>
          <p:nvPr>
            <p:ph type="sldImg"/>
          </p:nvPr>
        </p:nvSpPr>
        <p:spPr>
          <a:ln/>
        </p:spPr>
      </p:sp>
      <p:sp>
        <p:nvSpPr>
          <p:cNvPr id="63491" name="Notes Placeholder 2"/>
          <p:cNvSpPr>
            <a:spLocks noGrp="1"/>
          </p:cNvSpPr>
          <p:nvPr>
            <p:ph type="body" idx="1"/>
          </p:nvPr>
        </p:nvSpPr>
        <p:spPr>
          <a:noFill/>
          <a:ln/>
        </p:spPr>
        <p:txBody>
          <a:bodyPr/>
          <a:lstStyle/>
          <a:p>
            <a:pPr eaLnBrk="1" hangingPunct="1">
              <a:spcBef>
                <a:spcPts val="1000"/>
              </a:spcBef>
            </a:pPr>
            <a:endParaRPr lang="en-US">
              <a:latin typeface="Arial" pitchFamily="1" charset="0"/>
            </a:endParaRPr>
          </a:p>
        </p:txBody>
      </p:sp>
      <p:sp>
        <p:nvSpPr>
          <p:cNvPr id="63492" name="Slide Number Placeholder 3"/>
          <p:cNvSpPr>
            <a:spLocks noGrp="1"/>
          </p:cNvSpPr>
          <p:nvPr>
            <p:ph type="sldNum" sz="quarter" idx="5"/>
          </p:nvPr>
        </p:nvSpPr>
        <p:spPr>
          <a:noFill/>
        </p:spPr>
        <p:txBody>
          <a:bodyPr/>
          <a:lstStyle/>
          <a:p>
            <a:fld id="{68CC1501-EFD2-D840-8AA1-6BD6C88A38F2}" type="slidenum">
              <a:rPr lang="en-US"/>
              <a:pPr/>
              <a:t>7</a:t>
            </a:fld>
            <a:endParaRPr lang="en-US"/>
          </a:p>
        </p:txBody>
      </p:sp>
    </p:spTree>
    <p:extLst>
      <p:ext uri="{BB962C8B-B14F-4D97-AF65-F5344CB8AC3E}">
        <p14:creationId xmlns:p14="http://schemas.microsoft.com/office/powerpoint/2010/main" val="146568157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Slide Image Placeholder 1"/>
          <p:cNvSpPr>
            <a:spLocks noGrp="1" noRot="1" noChangeAspect="1" noTextEdit="1"/>
          </p:cNvSpPr>
          <p:nvPr>
            <p:ph type="sldImg"/>
          </p:nvPr>
        </p:nvSpPr>
        <p:spPr>
          <a:ln/>
        </p:spPr>
      </p:sp>
      <p:sp>
        <p:nvSpPr>
          <p:cNvPr id="64515" name="Notes Placeholder 2"/>
          <p:cNvSpPr>
            <a:spLocks noGrp="1"/>
          </p:cNvSpPr>
          <p:nvPr>
            <p:ph type="body" idx="1"/>
          </p:nvPr>
        </p:nvSpPr>
        <p:spPr>
          <a:noFill/>
          <a:ln/>
        </p:spPr>
        <p:txBody>
          <a:bodyPr/>
          <a:lstStyle/>
          <a:p>
            <a:pPr eaLnBrk="1" hangingPunct="1">
              <a:spcBef>
                <a:spcPts val="1000"/>
              </a:spcBef>
            </a:pPr>
            <a:endParaRPr lang="en-US">
              <a:latin typeface="Arial" pitchFamily="1" charset="0"/>
            </a:endParaRPr>
          </a:p>
        </p:txBody>
      </p:sp>
      <p:sp>
        <p:nvSpPr>
          <p:cNvPr id="64516" name="Slide Number Placeholder 3"/>
          <p:cNvSpPr>
            <a:spLocks noGrp="1"/>
          </p:cNvSpPr>
          <p:nvPr>
            <p:ph type="sldNum" sz="quarter" idx="5"/>
          </p:nvPr>
        </p:nvSpPr>
        <p:spPr>
          <a:noFill/>
        </p:spPr>
        <p:txBody>
          <a:bodyPr/>
          <a:lstStyle/>
          <a:p>
            <a:fld id="{BD1E16C3-0B8E-1741-BDD4-CAACF3ED4E19}" type="slidenum">
              <a:rPr lang="en-US"/>
              <a:pPr/>
              <a:t>8</a:t>
            </a:fld>
            <a:endParaRPr lang="en-US"/>
          </a:p>
        </p:txBody>
      </p:sp>
    </p:spTree>
    <p:extLst>
      <p:ext uri="{BB962C8B-B14F-4D97-AF65-F5344CB8AC3E}">
        <p14:creationId xmlns:p14="http://schemas.microsoft.com/office/powerpoint/2010/main" val="210060300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Slide Image Placeholder 1"/>
          <p:cNvSpPr>
            <a:spLocks noGrp="1" noRot="1" noChangeAspect="1" noTextEdit="1"/>
          </p:cNvSpPr>
          <p:nvPr>
            <p:ph type="sldImg"/>
          </p:nvPr>
        </p:nvSpPr>
        <p:spPr>
          <a:ln/>
        </p:spPr>
      </p:sp>
      <p:sp>
        <p:nvSpPr>
          <p:cNvPr id="65539" name="Notes Placeholder 2"/>
          <p:cNvSpPr>
            <a:spLocks noGrp="1"/>
          </p:cNvSpPr>
          <p:nvPr>
            <p:ph type="body" idx="1"/>
          </p:nvPr>
        </p:nvSpPr>
        <p:spPr>
          <a:noFill/>
          <a:ln/>
        </p:spPr>
        <p:txBody>
          <a:bodyPr/>
          <a:lstStyle/>
          <a:p>
            <a:pPr eaLnBrk="1" hangingPunct="1">
              <a:spcBef>
                <a:spcPts val="1000"/>
              </a:spcBef>
            </a:pPr>
            <a:endParaRPr lang="en-US">
              <a:latin typeface="Arial" pitchFamily="1" charset="0"/>
            </a:endParaRPr>
          </a:p>
        </p:txBody>
      </p:sp>
      <p:sp>
        <p:nvSpPr>
          <p:cNvPr id="65540" name="Slide Number Placeholder 3"/>
          <p:cNvSpPr>
            <a:spLocks noGrp="1"/>
          </p:cNvSpPr>
          <p:nvPr>
            <p:ph type="sldNum" sz="quarter" idx="5"/>
          </p:nvPr>
        </p:nvSpPr>
        <p:spPr>
          <a:noFill/>
        </p:spPr>
        <p:txBody>
          <a:bodyPr/>
          <a:lstStyle/>
          <a:p>
            <a:fld id="{C5603721-C4FB-2047-8D13-DFCB5F4E615B}" type="slidenum">
              <a:rPr lang="en-US"/>
              <a:pPr/>
              <a:t>9</a:t>
            </a:fld>
            <a:endParaRPr lang="en-US"/>
          </a:p>
        </p:txBody>
      </p:sp>
    </p:spTree>
    <p:extLst>
      <p:ext uri="{BB962C8B-B14F-4D97-AF65-F5344CB8AC3E}">
        <p14:creationId xmlns:p14="http://schemas.microsoft.com/office/powerpoint/2010/main" val="76491176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5" name="Rectangle 4"/>
          <p:cNvSpPr/>
          <p:nvPr/>
        </p:nvSpPr>
        <p:spPr>
          <a:xfrm>
            <a:off x="381000" y="381000"/>
            <a:ext cx="8305800" cy="60960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6" name="Rectangle 5"/>
          <p:cNvSpPr/>
          <p:nvPr/>
        </p:nvSpPr>
        <p:spPr>
          <a:xfrm>
            <a:off x="228600" y="533400"/>
            <a:ext cx="8610600" cy="57912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9" name="Subtitle 2"/>
          <p:cNvSpPr>
            <a:spLocks noGrp="1"/>
          </p:cNvSpPr>
          <p:nvPr>
            <p:ph type="subTitle" idx="1"/>
          </p:nvPr>
        </p:nvSpPr>
        <p:spPr>
          <a:xfrm>
            <a:off x="5486400" y="5535304"/>
            <a:ext cx="3187890" cy="762000"/>
          </a:xfrm>
          <a:noFill/>
        </p:spPr>
        <p:txBody>
          <a:bodyPr anchor="ctr">
            <a:noAutofit/>
          </a:bodyPr>
          <a:lstStyle>
            <a:lvl1pPr marL="0" indent="0" algn="ctr">
              <a:buNone/>
              <a:defRPr sz="3200" b="1" cap="small" baseline="0">
                <a:solidFill>
                  <a:srgbClr val="C00000"/>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10" name="Title 1"/>
          <p:cNvSpPr>
            <a:spLocks noGrp="1"/>
          </p:cNvSpPr>
          <p:nvPr>
            <p:ph type="ctrTitle"/>
          </p:nvPr>
        </p:nvSpPr>
        <p:spPr>
          <a:xfrm>
            <a:off x="685800" y="723900"/>
            <a:ext cx="7772400" cy="1485900"/>
          </a:xfrm>
          <a:solidFill>
            <a:srgbClr val="C00000"/>
          </a:solidFill>
          <a:ln w="6350">
            <a:solidFill>
              <a:schemeClr val="bg1"/>
            </a:solidFill>
          </a:ln>
        </p:spPr>
        <p:txBody>
          <a:bodyPr>
            <a:noAutofit/>
          </a:bodyPr>
          <a:lstStyle>
            <a:lvl1pPr>
              <a:defRPr sz="4800" b="1" cap="all" baseline="0">
                <a:solidFill>
                  <a:schemeClr val="bg1"/>
                </a:solidFill>
              </a:defRPr>
            </a:lvl1pPr>
          </a:lstStyle>
          <a:p>
            <a:r>
              <a:rPr lang="en-US" dirty="0"/>
              <a:t>Click to edit Master title style</a:t>
            </a:r>
          </a:p>
        </p:txBody>
      </p:sp>
      <p:sp>
        <p:nvSpPr>
          <p:cNvPr id="11" name="Picture Placeholder 9"/>
          <p:cNvSpPr>
            <a:spLocks noGrp="1"/>
          </p:cNvSpPr>
          <p:nvPr>
            <p:ph type="pic" sz="quarter" idx="13"/>
          </p:nvPr>
        </p:nvSpPr>
        <p:spPr>
          <a:xfrm>
            <a:off x="762000" y="2209800"/>
            <a:ext cx="4191000" cy="4114800"/>
          </a:xfrm>
        </p:spPr>
        <p:txBody>
          <a:bodyPr/>
          <a:lstStyle/>
          <a:p>
            <a:pPr lvl="0"/>
            <a:endParaRPr lang="en-US" noProof="0"/>
          </a:p>
        </p:txBody>
      </p:sp>
      <p:sp>
        <p:nvSpPr>
          <p:cNvPr id="7" name="Date Placeholder 3"/>
          <p:cNvSpPr>
            <a:spLocks noGrp="1"/>
          </p:cNvSpPr>
          <p:nvPr>
            <p:ph type="dt" sz="half" idx="14"/>
          </p:nvPr>
        </p:nvSpPr>
        <p:spPr>
          <a:xfrm>
            <a:off x="457200" y="6356350"/>
            <a:ext cx="2133600" cy="365125"/>
          </a:xfrm>
          <a:prstGeom prst="rect">
            <a:avLst/>
          </a:prstGeom>
        </p:spPr>
        <p:txBody>
          <a:bodyPr/>
          <a:lstStyle>
            <a:lvl1pPr>
              <a:defRPr>
                <a:latin typeface="Verdana" pitchFamily="34" charset="0"/>
                <a:ea typeface="+mn-ea"/>
                <a:cs typeface="+mn-cs"/>
              </a:defRPr>
            </a:lvl1pPr>
          </a:lstStyle>
          <a:p>
            <a:pPr>
              <a:defRPr/>
            </a:pPr>
            <a:endParaRPr lang="en-US"/>
          </a:p>
        </p:txBody>
      </p:sp>
      <p:sp>
        <p:nvSpPr>
          <p:cNvPr id="8" name="Footer Placeholder 4"/>
          <p:cNvSpPr>
            <a:spLocks noGrp="1"/>
          </p:cNvSpPr>
          <p:nvPr>
            <p:ph type="ftr" sz="quarter" idx="15"/>
          </p:nvPr>
        </p:nvSpPr>
        <p:spPr>
          <a:xfrm>
            <a:off x="3124200" y="6356350"/>
            <a:ext cx="2895600" cy="365125"/>
          </a:xfrm>
          <a:prstGeom prst="rect">
            <a:avLst/>
          </a:prstGeom>
        </p:spPr>
        <p:txBody>
          <a:bodyPr/>
          <a:lstStyle>
            <a:lvl1pPr>
              <a:defRPr>
                <a:latin typeface="Verdana" pitchFamily="34" charset="0"/>
                <a:ea typeface="+mn-ea"/>
                <a:cs typeface="+mn-cs"/>
              </a:defRPr>
            </a:lvl1pPr>
          </a:lstStyle>
          <a:p>
            <a:pPr>
              <a:defRPr/>
            </a:pPr>
            <a:endParaRPr lang="en-US"/>
          </a:p>
        </p:txBody>
      </p:sp>
      <p:sp>
        <p:nvSpPr>
          <p:cNvPr id="12" name="Slide Number Placeholder 5"/>
          <p:cNvSpPr>
            <a:spLocks noGrp="1"/>
          </p:cNvSpPr>
          <p:nvPr>
            <p:ph type="sldNum" sz="quarter" idx="16"/>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vl1pPr>
          </a:lstStyle>
          <a:p>
            <a:fld id="{213BDAAD-9710-164D-B657-89FFE924BC65}" type="slidenum">
              <a:rPr lang="en-US"/>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1_Two Content">
    <p:spTree>
      <p:nvGrpSpPr>
        <p:cNvPr id="1" name=""/>
        <p:cNvGrpSpPr/>
        <p:nvPr/>
      </p:nvGrpSpPr>
      <p:grpSpPr>
        <a:xfrm>
          <a:off x="0" y="0"/>
          <a:ext cx="0" cy="0"/>
          <a:chOff x="0" y="0"/>
          <a:chExt cx="0" cy="0"/>
        </a:xfrm>
      </p:grpSpPr>
      <p:sp>
        <p:nvSpPr>
          <p:cNvPr id="2" name="Title 1"/>
          <p:cNvSpPr>
            <a:spLocks noGrp="1"/>
          </p:cNvSpPr>
          <p:nvPr>
            <p:ph type="title"/>
          </p:nvPr>
        </p:nvSpPr>
        <p:spPr>
          <a:solidFill>
            <a:srgbClr val="ABC4D5"/>
          </a:solidFill>
        </p:spPr>
        <p:txBody>
          <a:bodyPr/>
          <a:lstStyle/>
          <a:p>
            <a:r>
              <a:rPr lang="en-US"/>
              <a:t>Click to edit Master title style</a:t>
            </a:r>
            <a:endParaRPr lang="en-US" dirty="0"/>
          </a:p>
        </p:txBody>
      </p:sp>
      <p:sp>
        <p:nvSpPr>
          <p:cNvPr id="3" name="Content Placeholder 2"/>
          <p:cNvSpPr>
            <a:spLocks noGrp="1"/>
          </p:cNvSpPr>
          <p:nvPr>
            <p:ph sz="half" idx="1"/>
          </p:nvPr>
        </p:nvSpPr>
        <p:spPr>
          <a:xfrm>
            <a:off x="457200" y="2057400"/>
            <a:ext cx="4038600" cy="4068763"/>
          </a:xfrm>
        </p:spPr>
        <p:txBody>
          <a:bodyPr>
            <a:normAutofit/>
          </a:bodyPr>
          <a:lstStyle>
            <a:lvl1pPr>
              <a:defRPr sz="2600"/>
            </a:lvl1pPr>
            <a:lvl2pPr>
              <a:defRPr sz="2600"/>
            </a:lvl2pPr>
            <a:lvl3pPr>
              <a:defRPr sz="2600"/>
            </a:lvl3pPr>
            <a:lvl4pPr>
              <a:defRPr sz="2600"/>
            </a:lvl4pPr>
            <a:lvl5pPr>
              <a:defRPr sz="26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48200" y="2057400"/>
            <a:ext cx="4038600" cy="4068763"/>
          </a:xfrm>
        </p:spPr>
        <p:txBody>
          <a:bodyPr>
            <a:normAutofit/>
          </a:bodyPr>
          <a:lstStyle>
            <a:lvl1pPr>
              <a:defRPr sz="2600"/>
            </a:lvl1pPr>
            <a:lvl2pPr>
              <a:defRPr sz="2600"/>
            </a:lvl2pPr>
            <a:lvl3pPr>
              <a:defRPr sz="2600"/>
            </a:lvl3pPr>
            <a:lvl4pPr>
              <a:defRPr sz="2600"/>
            </a:lvl4pPr>
            <a:lvl5pPr>
              <a:defRPr sz="26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Content Placeholder 7"/>
          <p:cNvSpPr>
            <a:spLocks noGrp="1"/>
          </p:cNvSpPr>
          <p:nvPr>
            <p:ph sz="quarter" idx="13"/>
          </p:nvPr>
        </p:nvSpPr>
        <p:spPr>
          <a:xfrm>
            <a:off x="457200" y="1409700"/>
            <a:ext cx="8229600" cy="571500"/>
          </a:xfrm>
          <a:noFill/>
          <a:ln w="9525">
            <a:solidFill>
              <a:srgbClr val="BFD2DF"/>
            </a:solidFill>
          </a:ln>
        </p:spPr>
        <p:txBody>
          <a:bodyPr>
            <a:normAutofit/>
          </a:bodyPr>
          <a:lstStyle>
            <a:lvl1pPr marL="0" indent="0" algn="ctr">
              <a:buNone/>
              <a:defRPr sz="2800" b="1" cap="small" baseline="0">
                <a:solidFill>
                  <a:schemeClr val="tx1"/>
                </a:solidFill>
              </a:defRPr>
            </a:lvl1pPr>
          </a:lstStyle>
          <a:p>
            <a:pPr lvl="0"/>
            <a:r>
              <a:rPr lang="en-US"/>
              <a:t>Click to edit Master text styles</a:t>
            </a:r>
          </a:p>
        </p:txBody>
      </p:sp>
    </p:spTree>
  </p:cSld>
  <p:clrMapOvr>
    <a:masterClrMapping/>
  </p:clrMapOvr>
  <p:hf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solidFill>
            <a:srgbClr val="ABC4D5"/>
          </a:solidFill>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457200" y="1535113"/>
            <a:ext cx="4040188" cy="639762"/>
          </a:xfrm>
        </p:spPr>
        <p:txBody>
          <a:bodyPr anchor="b">
            <a:noAutofit/>
          </a:bodyPr>
          <a:lstStyle>
            <a:lvl1pPr marL="0" indent="0" algn="ctr">
              <a:buNone/>
              <a:defRPr sz="40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normAutofit/>
          </a:bodyPr>
          <a:lstStyle>
            <a:lvl1pPr>
              <a:defRPr sz="2600"/>
            </a:lvl1pPr>
            <a:lvl2pPr>
              <a:defRPr sz="2600"/>
            </a:lvl2pPr>
            <a:lvl3pPr>
              <a:defRPr sz="2600"/>
            </a:lvl3pPr>
            <a:lvl4pPr>
              <a:defRPr sz="2600"/>
            </a:lvl4pPr>
            <a:lvl5pPr>
              <a:defRPr sz="2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45025" y="1535113"/>
            <a:ext cx="4041775" cy="639762"/>
          </a:xfrm>
        </p:spPr>
        <p:txBody>
          <a:bodyPr anchor="b">
            <a:noAutofit/>
          </a:bodyPr>
          <a:lstStyle>
            <a:lvl1pPr marL="0" indent="0" algn="ctr">
              <a:buNone/>
              <a:defRPr sz="40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normAutofit/>
          </a:bodyPr>
          <a:lstStyle>
            <a:lvl1pPr>
              <a:defRPr sz="2600"/>
            </a:lvl1pPr>
            <a:lvl2pPr>
              <a:defRPr sz="2600"/>
            </a:lvl2pPr>
            <a:lvl3pPr>
              <a:defRPr sz="2600"/>
            </a:lvl3pPr>
            <a:lvl4pPr>
              <a:defRPr sz="2600"/>
            </a:lvl4pPr>
            <a:lvl5pPr>
              <a:defRPr sz="2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solidFill>
            <a:srgbClr val="ABC4D5"/>
          </a:solidFill>
        </p:spPr>
        <p:txBody>
          <a:bodyPr/>
          <a:lstStyle/>
          <a:p>
            <a:r>
              <a:rPr lang="en-US"/>
              <a:t>Click to edit Master title style</a:t>
            </a:r>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a:solidFill>
            <a:srgbClr val="ABC4D5"/>
          </a:solidFill>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normAutofit/>
          </a:bodyPr>
          <a:lstStyle>
            <a:lvl1pPr>
              <a:defRPr sz="2600"/>
            </a:lvl1pPr>
            <a:lvl2pPr>
              <a:defRPr sz="2600"/>
            </a:lvl2pPr>
            <a:lvl3pPr>
              <a:defRPr sz="2600"/>
            </a:lvl3pPr>
            <a:lvl4pPr>
              <a:defRPr sz="2600"/>
            </a:lvl4pPr>
            <a:lvl5pPr>
              <a:defRPr sz="26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solidFill>
            <a:srgbClr val="ABC4D5"/>
          </a:solidFill>
        </p:spPr>
        <p:txBody>
          <a:bodyPr/>
          <a:lstStyle>
            <a:lvl1pPr>
              <a:defRPr b="1" cap="small" baseline="0">
                <a:solidFill>
                  <a:srgbClr val="CC6600"/>
                </a:solidFill>
              </a:defRPr>
            </a:lvl1pPr>
          </a:lstStyle>
          <a:p>
            <a:r>
              <a:rPr lang="en-US"/>
              <a:t>Click to edit Master title style</a:t>
            </a:r>
            <a:endParaRPr lang="en-US" dirty="0"/>
          </a:p>
        </p:txBody>
      </p:sp>
      <p:sp>
        <p:nvSpPr>
          <p:cNvPr id="3" name="Content Placeholder 2"/>
          <p:cNvSpPr>
            <a:spLocks noGrp="1"/>
          </p:cNvSpPr>
          <p:nvPr>
            <p:ph idx="1"/>
          </p:nvPr>
        </p:nvSpPr>
        <p:spPr>
          <a:xfrm>
            <a:off x="457200" y="2286000"/>
            <a:ext cx="8229600" cy="3840163"/>
          </a:xfrm>
        </p:spPr>
        <p:txBody>
          <a:bodyPr/>
          <a:lstStyle>
            <a:lvl1pPr>
              <a:defRPr sz="2400"/>
            </a:lvl1pPr>
            <a:lvl2pPr>
              <a:defRPr sz="2400"/>
            </a:lvl2pPr>
            <a:lvl3pPr>
              <a:defRPr sz="2400"/>
            </a:lvl3pPr>
            <a:lvl4pPr>
              <a:defRPr sz="2400"/>
            </a:lvl4pPr>
            <a:lvl5pPr>
              <a:defRPr sz="2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Content Placeholder 7"/>
          <p:cNvSpPr>
            <a:spLocks noGrp="1"/>
          </p:cNvSpPr>
          <p:nvPr>
            <p:ph sz="quarter" idx="13"/>
          </p:nvPr>
        </p:nvSpPr>
        <p:spPr>
          <a:xfrm>
            <a:off x="457200" y="1409700"/>
            <a:ext cx="8229600" cy="571500"/>
          </a:xfrm>
          <a:noFill/>
          <a:ln w="9525">
            <a:solidFill>
              <a:srgbClr val="BFD2DF"/>
            </a:solidFill>
          </a:ln>
        </p:spPr>
        <p:txBody>
          <a:bodyPr>
            <a:normAutofit/>
          </a:bodyPr>
          <a:lstStyle>
            <a:lvl1pPr marL="0" indent="0" algn="ctr">
              <a:buNone/>
              <a:defRPr sz="2800" b="1" cap="small" baseline="0">
                <a:solidFill>
                  <a:schemeClr val="tx1"/>
                </a:solidFill>
              </a:defRPr>
            </a:lvl1pPr>
          </a:lstStyle>
          <a:p>
            <a:pPr lvl="0"/>
            <a:r>
              <a:rPr lang="en-US"/>
              <a:t>Click to edit Master text styles</a:t>
            </a:r>
          </a:p>
        </p:txBody>
      </p:sp>
    </p:spTree>
  </p:cSld>
  <p:clrMapOvr>
    <a:masterClrMapping/>
  </p:clrMapOvr>
  <p:hf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2_Title and Content">
    <p:spTree>
      <p:nvGrpSpPr>
        <p:cNvPr id="1" name=""/>
        <p:cNvGrpSpPr/>
        <p:nvPr/>
      </p:nvGrpSpPr>
      <p:grpSpPr>
        <a:xfrm>
          <a:off x="0" y="0"/>
          <a:ext cx="0" cy="0"/>
          <a:chOff x="0" y="0"/>
          <a:chExt cx="0" cy="0"/>
        </a:xfrm>
      </p:grpSpPr>
      <p:sp>
        <p:nvSpPr>
          <p:cNvPr id="2" name="Title 1"/>
          <p:cNvSpPr>
            <a:spLocks noGrp="1"/>
          </p:cNvSpPr>
          <p:nvPr>
            <p:ph type="title"/>
          </p:nvPr>
        </p:nvSpPr>
        <p:spPr>
          <a:solidFill>
            <a:srgbClr val="ABC4D5"/>
          </a:solidFill>
        </p:spPr>
        <p:txBody>
          <a:bodyPr/>
          <a:lstStyle>
            <a:lvl1pPr>
              <a:defRPr b="1" cap="small" baseline="0">
                <a:solidFill>
                  <a:srgbClr val="CC6600"/>
                </a:solidFill>
              </a:defRPr>
            </a:lvl1pPr>
          </a:lstStyle>
          <a:p>
            <a:r>
              <a:rPr lang="en-US"/>
              <a:t>Click to edit Master title style</a:t>
            </a:r>
            <a:endParaRPr lang="en-US" dirty="0"/>
          </a:p>
        </p:txBody>
      </p:sp>
      <p:sp>
        <p:nvSpPr>
          <p:cNvPr id="3" name="Content Placeholder 2"/>
          <p:cNvSpPr>
            <a:spLocks noGrp="1"/>
          </p:cNvSpPr>
          <p:nvPr>
            <p:ph idx="1"/>
          </p:nvPr>
        </p:nvSpPr>
        <p:spPr>
          <a:xfrm>
            <a:off x="457200" y="2286000"/>
            <a:ext cx="8229600" cy="3840163"/>
          </a:xfrm>
        </p:spPr>
        <p:txBody>
          <a:bodyPr/>
          <a:lstStyle>
            <a:lvl1pPr>
              <a:defRPr sz="2400"/>
            </a:lvl1pPr>
            <a:lvl2pPr>
              <a:defRPr sz="2400"/>
            </a:lvl2pPr>
            <a:lvl3pPr>
              <a:defRPr sz="2400"/>
            </a:lvl3pPr>
            <a:lvl4pPr>
              <a:defRPr sz="2400"/>
            </a:lvl4pPr>
            <a:lvl5pPr>
              <a:defRPr sz="2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cSld>
  <p:clrMapOvr>
    <a:masterClrMapping/>
  </p:clrMapOvr>
  <p:hf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4_Title and Content">
    <p:spTree>
      <p:nvGrpSpPr>
        <p:cNvPr id="1" name=""/>
        <p:cNvGrpSpPr/>
        <p:nvPr/>
      </p:nvGrpSpPr>
      <p:grpSpPr>
        <a:xfrm>
          <a:off x="0" y="0"/>
          <a:ext cx="0" cy="0"/>
          <a:chOff x="0" y="0"/>
          <a:chExt cx="0" cy="0"/>
        </a:xfrm>
      </p:grpSpPr>
      <p:sp>
        <p:nvSpPr>
          <p:cNvPr id="2" name="Title 1"/>
          <p:cNvSpPr>
            <a:spLocks noGrp="1"/>
          </p:cNvSpPr>
          <p:nvPr>
            <p:ph type="title"/>
          </p:nvPr>
        </p:nvSpPr>
        <p:spPr>
          <a:solidFill>
            <a:srgbClr val="ABC4D5"/>
          </a:solidFill>
        </p:spPr>
        <p:txBody>
          <a:bodyPr/>
          <a:lstStyle>
            <a:lvl1pPr>
              <a:defRPr b="1" cap="small" baseline="0">
                <a:solidFill>
                  <a:srgbClr val="CC6600"/>
                </a:solidFill>
              </a:defRPr>
            </a:lvl1pPr>
          </a:lstStyle>
          <a:p>
            <a:r>
              <a:rPr lang="en-US"/>
              <a:t>Click to edit Master title style</a:t>
            </a:r>
            <a:endParaRPr lang="en-US" dirty="0"/>
          </a:p>
        </p:txBody>
      </p:sp>
      <p:sp>
        <p:nvSpPr>
          <p:cNvPr id="8" name="Content Placeholder 7"/>
          <p:cNvSpPr>
            <a:spLocks noGrp="1"/>
          </p:cNvSpPr>
          <p:nvPr>
            <p:ph sz="quarter" idx="13"/>
          </p:nvPr>
        </p:nvSpPr>
        <p:spPr>
          <a:xfrm>
            <a:off x="457200" y="1409700"/>
            <a:ext cx="8229600" cy="571500"/>
          </a:xfrm>
          <a:noFill/>
          <a:ln w="9525">
            <a:solidFill>
              <a:srgbClr val="BFD2DF"/>
            </a:solidFill>
          </a:ln>
        </p:spPr>
        <p:txBody>
          <a:bodyPr>
            <a:normAutofit/>
          </a:bodyPr>
          <a:lstStyle>
            <a:lvl1pPr marL="0" indent="0" algn="ctr">
              <a:buNone/>
              <a:defRPr sz="2800" b="1" cap="small" baseline="0">
                <a:solidFill>
                  <a:schemeClr val="tx1"/>
                </a:solidFill>
              </a:defRPr>
            </a:lvl1pPr>
          </a:lstStyle>
          <a:p>
            <a:pPr lvl="0"/>
            <a:r>
              <a:rPr lang="en-US"/>
              <a:t>Click to edit Master text styles</a:t>
            </a:r>
          </a:p>
        </p:txBody>
      </p:sp>
      <p:sp>
        <p:nvSpPr>
          <p:cNvPr id="5" name="Text Placeholder 2"/>
          <p:cNvSpPr>
            <a:spLocks noGrp="1"/>
          </p:cNvSpPr>
          <p:nvPr>
            <p:ph type="body" idx="1"/>
          </p:nvPr>
        </p:nvSpPr>
        <p:spPr>
          <a:xfrm>
            <a:off x="457200" y="2038350"/>
            <a:ext cx="4040188" cy="639762"/>
          </a:xfrm>
        </p:spPr>
        <p:txBody>
          <a:bodyPr anchor="b">
            <a:noAutofit/>
          </a:bodyPr>
          <a:lstStyle>
            <a:lvl1pPr marL="0" indent="0" algn="ctr">
              <a:buNone/>
              <a:defRPr sz="40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3"/>
          <p:cNvSpPr>
            <a:spLocks noGrp="1"/>
          </p:cNvSpPr>
          <p:nvPr>
            <p:ph sz="half" idx="2"/>
          </p:nvPr>
        </p:nvSpPr>
        <p:spPr>
          <a:xfrm>
            <a:off x="457200" y="2678112"/>
            <a:ext cx="4040188" cy="3951288"/>
          </a:xfrm>
        </p:spPr>
        <p:txBody>
          <a:bodyPr>
            <a:normAutofit/>
          </a:bodyPr>
          <a:lstStyle>
            <a:lvl1pPr>
              <a:defRPr sz="2600"/>
            </a:lvl1pPr>
            <a:lvl2pPr>
              <a:defRPr sz="2600"/>
            </a:lvl2pPr>
            <a:lvl3pPr>
              <a:defRPr sz="2600"/>
            </a:lvl3pPr>
            <a:lvl4pPr>
              <a:defRPr sz="2600"/>
            </a:lvl4pPr>
            <a:lvl5pPr>
              <a:defRPr sz="2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Text Placeholder 4"/>
          <p:cNvSpPr>
            <a:spLocks noGrp="1"/>
          </p:cNvSpPr>
          <p:nvPr>
            <p:ph type="body" sz="quarter" idx="3"/>
          </p:nvPr>
        </p:nvSpPr>
        <p:spPr>
          <a:xfrm>
            <a:off x="4645025" y="2038350"/>
            <a:ext cx="4041775" cy="639762"/>
          </a:xfrm>
        </p:spPr>
        <p:txBody>
          <a:bodyPr anchor="b">
            <a:noAutofit/>
          </a:bodyPr>
          <a:lstStyle>
            <a:lvl1pPr marL="0" indent="0" algn="ctr">
              <a:buNone/>
              <a:defRPr sz="40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9" name="Content Placeholder 5"/>
          <p:cNvSpPr>
            <a:spLocks noGrp="1"/>
          </p:cNvSpPr>
          <p:nvPr>
            <p:ph sz="quarter" idx="4"/>
          </p:nvPr>
        </p:nvSpPr>
        <p:spPr>
          <a:xfrm>
            <a:off x="4645025" y="2678112"/>
            <a:ext cx="4041775" cy="3951288"/>
          </a:xfrm>
        </p:spPr>
        <p:txBody>
          <a:bodyPr>
            <a:normAutofit/>
          </a:bodyPr>
          <a:lstStyle>
            <a:lvl1pPr>
              <a:defRPr sz="2600"/>
            </a:lvl1pPr>
            <a:lvl2pPr>
              <a:defRPr sz="2600"/>
            </a:lvl2pPr>
            <a:lvl3pPr>
              <a:defRPr sz="2600"/>
            </a:lvl3pPr>
            <a:lvl4pPr>
              <a:defRPr sz="2600"/>
            </a:lvl4pPr>
            <a:lvl5pPr>
              <a:defRPr sz="2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cSld>
  <p:clrMapOvr>
    <a:masterClrMapping/>
  </p:clrMapOvr>
  <p:hf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3_Title and Content">
    <p:spTree>
      <p:nvGrpSpPr>
        <p:cNvPr id="1" name=""/>
        <p:cNvGrpSpPr/>
        <p:nvPr/>
      </p:nvGrpSpPr>
      <p:grpSpPr>
        <a:xfrm>
          <a:off x="0" y="0"/>
          <a:ext cx="0" cy="0"/>
          <a:chOff x="0" y="0"/>
          <a:chExt cx="0" cy="0"/>
        </a:xfrm>
      </p:grpSpPr>
      <p:sp>
        <p:nvSpPr>
          <p:cNvPr id="2" name="Title 1"/>
          <p:cNvSpPr>
            <a:spLocks noGrp="1"/>
          </p:cNvSpPr>
          <p:nvPr>
            <p:ph type="title"/>
          </p:nvPr>
        </p:nvSpPr>
        <p:spPr>
          <a:solidFill>
            <a:srgbClr val="ABC4D5"/>
          </a:solidFill>
        </p:spPr>
        <p:txBody>
          <a:bodyPr/>
          <a:lstStyle>
            <a:lvl1pPr>
              <a:defRPr b="1" cap="small" baseline="0">
                <a:solidFill>
                  <a:srgbClr val="CC6600"/>
                </a:solidFill>
              </a:defRPr>
            </a:lvl1pPr>
          </a:lstStyle>
          <a:p>
            <a:r>
              <a:rPr lang="en-US"/>
              <a:t>Click to edit Master title style</a:t>
            </a:r>
            <a:endParaRPr lang="en-US" dirty="0"/>
          </a:p>
        </p:txBody>
      </p:sp>
      <p:sp>
        <p:nvSpPr>
          <p:cNvPr id="3" name="Content Placeholder 2"/>
          <p:cNvSpPr>
            <a:spLocks noGrp="1"/>
          </p:cNvSpPr>
          <p:nvPr>
            <p:ph idx="1"/>
          </p:nvPr>
        </p:nvSpPr>
        <p:spPr>
          <a:xfrm>
            <a:off x="457200" y="2286001"/>
            <a:ext cx="8229600" cy="9906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Content Placeholder 7"/>
          <p:cNvSpPr>
            <a:spLocks noGrp="1"/>
          </p:cNvSpPr>
          <p:nvPr>
            <p:ph sz="quarter" idx="13"/>
          </p:nvPr>
        </p:nvSpPr>
        <p:spPr>
          <a:xfrm>
            <a:off x="457200" y="1409700"/>
            <a:ext cx="8229600" cy="571500"/>
          </a:xfrm>
          <a:noFill/>
          <a:ln w="9525">
            <a:solidFill>
              <a:srgbClr val="BFD2DF"/>
            </a:solidFill>
          </a:ln>
        </p:spPr>
        <p:txBody>
          <a:bodyPr>
            <a:normAutofit/>
          </a:bodyPr>
          <a:lstStyle>
            <a:lvl1pPr marL="0" indent="0" algn="ctr">
              <a:buNone/>
              <a:defRPr sz="2800" b="1" cap="small" baseline="0">
                <a:solidFill>
                  <a:schemeClr val="tx1"/>
                </a:solidFill>
              </a:defRPr>
            </a:lvl1pPr>
          </a:lstStyle>
          <a:p>
            <a:pPr lvl="0"/>
            <a:r>
              <a:rPr lang="en-US"/>
              <a:t>Click to edit Master text styles</a:t>
            </a:r>
          </a:p>
        </p:txBody>
      </p:sp>
      <p:sp>
        <p:nvSpPr>
          <p:cNvPr id="5" name="Content Placeholder 2"/>
          <p:cNvSpPr>
            <a:spLocks noGrp="1"/>
          </p:cNvSpPr>
          <p:nvPr>
            <p:ph idx="14"/>
          </p:nvPr>
        </p:nvSpPr>
        <p:spPr>
          <a:xfrm>
            <a:off x="457200" y="3429000"/>
            <a:ext cx="8229600" cy="9906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Content Placeholder 2"/>
          <p:cNvSpPr>
            <a:spLocks noGrp="1"/>
          </p:cNvSpPr>
          <p:nvPr>
            <p:ph idx="15"/>
          </p:nvPr>
        </p:nvSpPr>
        <p:spPr>
          <a:xfrm>
            <a:off x="457200" y="4648200"/>
            <a:ext cx="8229600" cy="9906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hf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1_Title and Content">
    <p:spTree>
      <p:nvGrpSpPr>
        <p:cNvPr id="1" name=""/>
        <p:cNvGrpSpPr/>
        <p:nvPr/>
      </p:nvGrpSpPr>
      <p:grpSpPr>
        <a:xfrm>
          <a:off x="0" y="0"/>
          <a:ext cx="0" cy="0"/>
          <a:chOff x="0" y="0"/>
          <a:chExt cx="0" cy="0"/>
        </a:xfrm>
      </p:grpSpPr>
      <p:pic>
        <p:nvPicPr>
          <p:cNvPr id="5" name="Picture 2"/>
          <p:cNvPicPr>
            <a:picLocks noChangeAspect="1" noChangeArrowheads="1"/>
          </p:cNvPicPr>
          <p:nvPr/>
        </p:nvPicPr>
        <p:blipFill>
          <a:blip r:embed="rId2"/>
          <a:srcRect/>
          <a:stretch>
            <a:fillRect/>
          </a:stretch>
        </p:blipFill>
        <p:spPr bwMode="auto">
          <a:xfrm>
            <a:off x="5943600" y="381000"/>
            <a:ext cx="1838325" cy="381000"/>
          </a:xfrm>
          <a:prstGeom prst="rect">
            <a:avLst/>
          </a:prstGeom>
          <a:noFill/>
          <a:ln w="9525">
            <a:noFill/>
            <a:miter lim="800000"/>
            <a:headEnd/>
            <a:tailEnd/>
          </a:ln>
        </p:spPr>
      </p:pic>
      <p:pic>
        <p:nvPicPr>
          <p:cNvPr id="6" name="Picture 2"/>
          <p:cNvPicPr>
            <a:picLocks noChangeAspect="1" noChangeArrowheads="1"/>
          </p:cNvPicPr>
          <p:nvPr/>
        </p:nvPicPr>
        <p:blipFill>
          <a:blip r:embed="rId2"/>
          <a:srcRect/>
          <a:stretch>
            <a:fillRect/>
          </a:stretch>
        </p:blipFill>
        <p:spPr bwMode="auto">
          <a:xfrm>
            <a:off x="1285875" y="381000"/>
            <a:ext cx="1838325" cy="381000"/>
          </a:xfrm>
          <a:prstGeom prst="rect">
            <a:avLst/>
          </a:prstGeom>
          <a:noFill/>
          <a:ln w="9525">
            <a:noFill/>
            <a:miter lim="800000"/>
            <a:headEnd/>
            <a:tailEnd/>
          </a:ln>
        </p:spPr>
      </p:pic>
      <p:sp>
        <p:nvSpPr>
          <p:cNvPr id="2" name="Title 1"/>
          <p:cNvSpPr>
            <a:spLocks noGrp="1"/>
          </p:cNvSpPr>
          <p:nvPr>
            <p:ph type="title"/>
          </p:nvPr>
        </p:nvSpPr>
        <p:spPr>
          <a:xfrm>
            <a:off x="457200" y="274638"/>
            <a:ext cx="8229600" cy="563562"/>
          </a:xfrm>
          <a:noFill/>
          <a:ln>
            <a:solidFill>
              <a:schemeClr val="bg2">
                <a:lumMod val="75000"/>
              </a:schemeClr>
            </a:solidFill>
          </a:ln>
        </p:spPr>
        <p:txBody>
          <a:bodyPr/>
          <a:lstStyle>
            <a:lvl1pPr algn="ctr">
              <a:defRPr b="1" cap="small" baseline="0">
                <a:solidFill>
                  <a:srgbClr val="C00000"/>
                </a:solidFill>
              </a:defRPr>
            </a:lvl1pPr>
          </a:lstStyle>
          <a:p>
            <a:r>
              <a:rPr lang="en-US"/>
              <a:t>Click to edit Master title style</a:t>
            </a:r>
            <a:endParaRPr lang="en-US" dirty="0"/>
          </a:p>
        </p:txBody>
      </p:sp>
      <p:sp>
        <p:nvSpPr>
          <p:cNvPr id="3" name="Content Placeholder 2"/>
          <p:cNvSpPr>
            <a:spLocks noGrp="1"/>
          </p:cNvSpPr>
          <p:nvPr>
            <p:ph idx="1"/>
          </p:nvPr>
        </p:nvSpPr>
        <p:spPr>
          <a:xfrm>
            <a:off x="457200" y="1600200"/>
            <a:ext cx="82296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3" name="Text Placeholder 12"/>
          <p:cNvSpPr>
            <a:spLocks noGrp="1"/>
          </p:cNvSpPr>
          <p:nvPr>
            <p:ph type="body" sz="quarter" idx="13"/>
          </p:nvPr>
        </p:nvSpPr>
        <p:spPr>
          <a:xfrm>
            <a:off x="457200" y="838200"/>
            <a:ext cx="8229600" cy="609600"/>
          </a:xfrm>
          <a:solidFill>
            <a:schemeClr val="bg2">
              <a:lumMod val="90000"/>
            </a:schemeClr>
          </a:solidFill>
          <a:ln>
            <a:solidFill>
              <a:srgbClr val="828844"/>
            </a:solidFill>
          </a:ln>
        </p:spPr>
        <p:txBody>
          <a:bodyPr anchor="ctr">
            <a:noAutofit/>
          </a:bodyPr>
          <a:lstStyle>
            <a:lvl1pPr marL="0" indent="0" algn="ctr">
              <a:buNone/>
              <a:defRPr sz="3200" b="1" cap="small" baseline="0">
                <a:solidFill>
                  <a:schemeClr val="tx1"/>
                </a:solidFill>
              </a:defRPr>
            </a:lvl1pPr>
          </a:lstStyle>
          <a:p>
            <a:pPr lvl="0"/>
            <a:r>
              <a:rPr lang="en-US"/>
              <a:t>Click to edit Master text styles</a:t>
            </a:r>
          </a:p>
        </p:txBody>
      </p:sp>
    </p:spTree>
  </p:cSld>
  <p:clrMapOvr>
    <a:masterClrMapping/>
  </p:clrMapOvr>
  <p:hf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5_Title and Content">
    <p:spTree>
      <p:nvGrpSpPr>
        <p:cNvPr id="1" name=""/>
        <p:cNvGrpSpPr/>
        <p:nvPr/>
      </p:nvGrpSpPr>
      <p:grpSpPr>
        <a:xfrm>
          <a:off x="0" y="0"/>
          <a:ext cx="0" cy="0"/>
          <a:chOff x="0" y="0"/>
          <a:chExt cx="0" cy="0"/>
        </a:xfrm>
      </p:grpSpPr>
      <p:pic>
        <p:nvPicPr>
          <p:cNvPr id="6" name="Picture 2"/>
          <p:cNvPicPr>
            <a:picLocks noChangeAspect="1" noChangeArrowheads="1"/>
          </p:cNvPicPr>
          <p:nvPr/>
        </p:nvPicPr>
        <p:blipFill>
          <a:blip r:embed="rId2"/>
          <a:srcRect/>
          <a:stretch>
            <a:fillRect/>
          </a:stretch>
        </p:blipFill>
        <p:spPr bwMode="auto">
          <a:xfrm>
            <a:off x="5943600" y="381000"/>
            <a:ext cx="1838325" cy="381000"/>
          </a:xfrm>
          <a:prstGeom prst="rect">
            <a:avLst/>
          </a:prstGeom>
          <a:noFill/>
          <a:ln w="9525">
            <a:noFill/>
            <a:miter lim="800000"/>
            <a:headEnd/>
            <a:tailEnd/>
          </a:ln>
        </p:spPr>
      </p:pic>
      <p:pic>
        <p:nvPicPr>
          <p:cNvPr id="9" name="Picture 2"/>
          <p:cNvPicPr>
            <a:picLocks noChangeAspect="1" noChangeArrowheads="1"/>
          </p:cNvPicPr>
          <p:nvPr/>
        </p:nvPicPr>
        <p:blipFill>
          <a:blip r:embed="rId2"/>
          <a:srcRect/>
          <a:stretch>
            <a:fillRect/>
          </a:stretch>
        </p:blipFill>
        <p:spPr bwMode="auto">
          <a:xfrm>
            <a:off x="1285875" y="381000"/>
            <a:ext cx="1838325" cy="381000"/>
          </a:xfrm>
          <a:prstGeom prst="rect">
            <a:avLst/>
          </a:prstGeom>
          <a:noFill/>
          <a:ln w="9525">
            <a:noFill/>
            <a:miter lim="800000"/>
            <a:headEnd/>
            <a:tailEnd/>
          </a:ln>
        </p:spPr>
      </p:pic>
      <p:sp>
        <p:nvSpPr>
          <p:cNvPr id="2" name="Title 1"/>
          <p:cNvSpPr>
            <a:spLocks noGrp="1"/>
          </p:cNvSpPr>
          <p:nvPr>
            <p:ph type="title"/>
          </p:nvPr>
        </p:nvSpPr>
        <p:spPr>
          <a:xfrm>
            <a:off x="457200" y="274638"/>
            <a:ext cx="8229600" cy="563562"/>
          </a:xfrm>
          <a:noFill/>
          <a:ln>
            <a:solidFill>
              <a:schemeClr val="bg2">
                <a:lumMod val="75000"/>
              </a:schemeClr>
            </a:solidFill>
          </a:ln>
        </p:spPr>
        <p:txBody>
          <a:bodyPr/>
          <a:lstStyle>
            <a:lvl1pPr algn="ctr">
              <a:defRPr b="1" cap="small" baseline="0">
                <a:solidFill>
                  <a:srgbClr val="C00000"/>
                </a:solidFill>
              </a:defRPr>
            </a:lvl1pPr>
          </a:lstStyle>
          <a:p>
            <a:r>
              <a:rPr lang="en-US"/>
              <a:t>Click to edit Master title style</a:t>
            </a:r>
            <a:endParaRPr lang="en-US" dirty="0"/>
          </a:p>
        </p:txBody>
      </p:sp>
      <p:sp>
        <p:nvSpPr>
          <p:cNvPr id="13" name="Text Placeholder 12"/>
          <p:cNvSpPr>
            <a:spLocks noGrp="1"/>
          </p:cNvSpPr>
          <p:nvPr>
            <p:ph type="body" sz="quarter" idx="13"/>
          </p:nvPr>
        </p:nvSpPr>
        <p:spPr>
          <a:xfrm>
            <a:off x="457200" y="838200"/>
            <a:ext cx="8229600" cy="609600"/>
          </a:xfrm>
          <a:solidFill>
            <a:schemeClr val="bg2">
              <a:lumMod val="90000"/>
            </a:schemeClr>
          </a:solidFill>
          <a:ln>
            <a:solidFill>
              <a:srgbClr val="828844"/>
            </a:solidFill>
          </a:ln>
        </p:spPr>
        <p:txBody>
          <a:bodyPr anchor="ctr">
            <a:noAutofit/>
          </a:bodyPr>
          <a:lstStyle>
            <a:lvl1pPr marL="0" indent="0" algn="ctr">
              <a:buNone/>
              <a:defRPr sz="3200" b="1" cap="small" baseline="0">
                <a:solidFill>
                  <a:schemeClr val="tx1"/>
                </a:solidFill>
              </a:defRPr>
            </a:lvl1pPr>
          </a:lstStyle>
          <a:p>
            <a:pPr lvl="0"/>
            <a:r>
              <a:rPr lang="en-US"/>
              <a:t>Click to edit Master text styles</a:t>
            </a:r>
          </a:p>
        </p:txBody>
      </p:sp>
      <p:sp>
        <p:nvSpPr>
          <p:cNvPr id="7" name="Content Placeholder 2"/>
          <p:cNvSpPr>
            <a:spLocks noGrp="1"/>
          </p:cNvSpPr>
          <p:nvPr>
            <p:ph sz="half" idx="1"/>
          </p:nvPr>
        </p:nvSpPr>
        <p:spPr>
          <a:xfrm>
            <a:off x="457200" y="1600200"/>
            <a:ext cx="4038600" cy="4525963"/>
          </a:xfrm>
        </p:spPr>
        <p:txBody>
          <a:bodyPr>
            <a:normAutofit/>
          </a:bodyPr>
          <a:lstStyle>
            <a:lvl1pPr>
              <a:defRPr sz="2600"/>
            </a:lvl1pPr>
            <a:lvl2pPr>
              <a:defRPr sz="2600"/>
            </a:lvl2pPr>
            <a:lvl3pPr>
              <a:defRPr sz="2600"/>
            </a:lvl3pPr>
            <a:lvl4pPr>
              <a:defRPr sz="2600"/>
            </a:lvl4pPr>
            <a:lvl5pPr>
              <a:defRPr sz="26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Content Placeholder 3"/>
          <p:cNvSpPr>
            <a:spLocks noGrp="1"/>
          </p:cNvSpPr>
          <p:nvPr>
            <p:ph sz="half" idx="2"/>
          </p:nvPr>
        </p:nvSpPr>
        <p:spPr>
          <a:xfrm>
            <a:off x="4648200" y="1600200"/>
            <a:ext cx="4038600" cy="4525963"/>
          </a:xfrm>
        </p:spPr>
        <p:txBody>
          <a:bodyPr>
            <a:normAutofit/>
          </a:bodyPr>
          <a:lstStyle>
            <a:lvl1pPr>
              <a:defRPr sz="2600"/>
            </a:lvl1pPr>
            <a:lvl2pPr>
              <a:defRPr sz="2600"/>
            </a:lvl2pPr>
            <a:lvl3pPr>
              <a:defRPr sz="2600"/>
            </a:lvl3pPr>
            <a:lvl4pPr>
              <a:defRPr sz="2600"/>
            </a:lvl4pPr>
            <a:lvl5pPr>
              <a:defRPr sz="26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hf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solidFill>
            <a:srgbClr val="ABC4D5"/>
          </a:solidFill>
        </p:spPr>
        <p:txBody>
          <a:bodyPr anchor="t"/>
          <a:lstStyle>
            <a:lvl1pPr algn="l">
              <a:defRPr sz="4000" b="1" cap="small" baseline="0">
                <a:solidFill>
                  <a:srgbClr val="C00000"/>
                </a:solidFill>
              </a:defRPr>
            </a:lvl1pPr>
          </a:lstStyle>
          <a:p>
            <a:r>
              <a:rPr lang="en-US"/>
              <a:t>Click to edit Master title style</a:t>
            </a:r>
            <a:endParaRPr lang="en-US" dirty="0"/>
          </a:p>
        </p:txBody>
      </p:sp>
      <p:sp>
        <p:nvSpPr>
          <p:cNvPr id="3" name="Text Placeholder 2"/>
          <p:cNvSpPr>
            <a:spLocks noGrp="1"/>
          </p:cNvSpPr>
          <p:nvPr>
            <p:ph type="body" idx="1"/>
          </p:nvPr>
        </p:nvSpPr>
        <p:spPr>
          <a:xfrm>
            <a:off x="722313" y="2906713"/>
            <a:ext cx="7772400" cy="1500187"/>
          </a:xfrm>
        </p:spPr>
        <p:txBody>
          <a:bodyPr anchor="b">
            <a:normAutofit/>
          </a:bodyPr>
          <a:lstStyle>
            <a:lvl1pPr marL="0" indent="0">
              <a:buNone/>
              <a:defRPr sz="2800" cap="all" baseline="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solidFill>
            <a:srgbClr val="ABC4D5"/>
          </a:solidFill>
        </p:spPr>
        <p:txBody>
          <a:bodyPr/>
          <a:lstStyle/>
          <a:p>
            <a:r>
              <a:rPr lang="en-US"/>
              <a:t>Click to edit Master title style</a:t>
            </a:r>
            <a:endParaRPr lang="en-US" dirty="0"/>
          </a:p>
        </p:txBody>
      </p:sp>
      <p:sp>
        <p:nvSpPr>
          <p:cNvPr id="3" name="Content Placeholder 2"/>
          <p:cNvSpPr>
            <a:spLocks noGrp="1"/>
          </p:cNvSpPr>
          <p:nvPr>
            <p:ph sz="half" idx="1"/>
          </p:nvPr>
        </p:nvSpPr>
        <p:spPr>
          <a:xfrm>
            <a:off x="457200" y="1600200"/>
            <a:ext cx="4038600" cy="4525963"/>
          </a:xfrm>
        </p:spPr>
        <p:txBody>
          <a:bodyPr>
            <a:normAutofit/>
          </a:bodyPr>
          <a:lstStyle>
            <a:lvl1pPr>
              <a:defRPr sz="2600"/>
            </a:lvl1pPr>
            <a:lvl2pPr>
              <a:defRPr sz="2600"/>
            </a:lvl2pPr>
            <a:lvl3pPr>
              <a:defRPr sz="2600"/>
            </a:lvl3pPr>
            <a:lvl4pPr>
              <a:defRPr sz="2600"/>
            </a:lvl4pPr>
            <a:lvl5pPr>
              <a:defRPr sz="26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48200" y="1600200"/>
            <a:ext cx="4038600" cy="4525963"/>
          </a:xfrm>
        </p:spPr>
        <p:txBody>
          <a:bodyPr>
            <a:normAutofit/>
          </a:bodyPr>
          <a:lstStyle>
            <a:lvl1pPr>
              <a:defRPr sz="2600"/>
            </a:lvl1pPr>
            <a:lvl2pPr>
              <a:defRPr sz="2600"/>
            </a:lvl2pPr>
            <a:lvl3pPr>
              <a:defRPr sz="2600"/>
            </a:lvl3pPr>
            <a:lvl4pPr>
              <a:defRPr sz="2600"/>
            </a:lvl4pPr>
            <a:lvl5pPr>
              <a:defRPr sz="26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a:solidFill>
            <a:srgbClr val="ABC4D5"/>
          </a:solidFill>
        </p:spPr>
        <p:txBody>
          <a:bodyPr vert="horz" lIns="91440" tIns="45720" rIns="91440" bIns="45720" rtlCol="0" anchor="ctr">
            <a:normAutofit/>
          </a:bodyPr>
          <a:lstStyle/>
          <a:p>
            <a:r>
              <a:rPr lang="en-US"/>
              <a:t>Click to edit Master title style</a:t>
            </a:r>
            <a:endParaRPr lang="en-US" dirty="0"/>
          </a:p>
        </p:txBody>
      </p:sp>
      <p:sp>
        <p:nvSpPr>
          <p:cNvPr id="1027"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TextBox 6"/>
          <p:cNvSpPr txBox="1"/>
          <p:nvPr/>
        </p:nvSpPr>
        <p:spPr>
          <a:xfrm>
            <a:off x="0" y="6611937"/>
            <a:ext cx="9144000" cy="246063"/>
          </a:xfrm>
          <a:prstGeom prst="rect">
            <a:avLst/>
          </a:prstGeom>
          <a:noFill/>
        </p:spPr>
        <p:txBody>
          <a:bodyPr>
            <a:prstTxWarp prst="textNoShape">
              <a:avLst/>
            </a:prstTxWarp>
            <a:spAutoFit/>
          </a:bodyPr>
          <a:lstStyle/>
          <a:p>
            <a:pPr algn="ctr"/>
            <a:r>
              <a:rPr lang="en-US" sz="1000" dirty="0">
                <a:solidFill>
                  <a:srgbClr val="7F7F7F"/>
                </a:solidFill>
                <a:latin typeface="Liberation Sans" pitchFamily="34" charset="0"/>
              </a:rPr>
              <a:t>Copyright © 2014 John Wiley and Sons, Inc. All rights reserved. </a:t>
            </a:r>
          </a:p>
        </p:txBody>
      </p:sp>
    </p:spTree>
  </p:cSld>
  <p:clrMap bg1="lt1" tx1="dk1" bg2="lt2" tx2="dk2" accent1="accent1" accent2="accent2" accent3="accent3" accent4="accent4" accent5="accent5" accent6="accent6" hlink="hlink" folHlink="folHlink"/>
  <p:sldLayoutIdLst>
    <p:sldLayoutId id="2147484507" r:id="rId1"/>
    <p:sldLayoutId id="2147484493" r:id="rId2"/>
    <p:sldLayoutId id="2147484494" r:id="rId3"/>
    <p:sldLayoutId id="2147484495" r:id="rId4"/>
    <p:sldLayoutId id="2147484496" r:id="rId5"/>
    <p:sldLayoutId id="2147484508" r:id="rId6"/>
    <p:sldLayoutId id="2147484509" r:id="rId7"/>
    <p:sldLayoutId id="2147484497" r:id="rId8"/>
    <p:sldLayoutId id="2147484498" r:id="rId9"/>
    <p:sldLayoutId id="2147484499" r:id="rId10"/>
    <p:sldLayoutId id="2147484500" r:id="rId11"/>
    <p:sldLayoutId id="2147484501" r:id="rId12"/>
    <p:sldLayoutId id="2147484502" r:id="rId13"/>
    <p:sldLayoutId id="2147484503" r:id="rId14"/>
  </p:sldLayoutIdLst>
  <p:hf hdr="0" ftr="0" dt="0"/>
  <p:txStyles>
    <p:titleStyle>
      <a:lvl1pPr algn="ctr" rtl="0" eaLnBrk="0" fontAlgn="base" hangingPunct="0">
        <a:spcBef>
          <a:spcPct val="0"/>
        </a:spcBef>
        <a:spcAft>
          <a:spcPct val="0"/>
        </a:spcAft>
        <a:defRPr sz="4400" b="1" kern="1200" cap="small">
          <a:solidFill>
            <a:srgbClr val="CC6600"/>
          </a:solidFill>
          <a:latin typeface="+mj-lt"/>
          <a:ea typeface="MS PGothic" pitchFamily="34" charset="-128"/>
          <a:cs typeface="MS PGothic" charset="0"/>
        </a:defRPr>
      </a:lvl1pPr>
      <a:lvl2pPr algn="ctr" rtl="0" eaLnBrk="0" fontAlgn="base" hangingPunct="0">
        <a:spcBef>
          <a:spcPct val="0"/>
        </a:spcBef>
        <a:spcAft>
          <a:spcPct val="0"/>
        </a:spcAft>
        <a:defRPr sz="4400" b="1">
          <a:solidFill>
            <a:srgbClr val="CC6600"/>
          </a:solidFill>
          <a:latin typeface="Liberation Sans" pitchFamily="34" charset="0"/>
          <a:ea typeface="MS PGothic" pitchFamily="34" charset="-128"/>
          <a:cs typeface="MS PGothic" charset="0"/>
        </a:defRPr>
      </a:lvl2pPr>
      <a:lvl3pPr algn="ctr" rtl="0" eaLnBrk="0" fontAlgn="base" hangingPunct="0">
        <a:spcBef>
          <a:spcPct val="0"/>
        </a:spcBef>
        <a:spcAft>
          <a:spcPct val="0"/>
        </a:spcAft>
        <a:defRPr sz="4400" b="1">
          <a:solidFill>
            <a:srgbClr val="CC6600"/>
          </a:solidFill>
          <a:latin typeface="Liberation Sans" pitchFamily="34" charset="0"/>
          <a:ea typeface="MS PGothic" pitchFamily="34" charset="-128"/>
          <a:cs typeface="MS PGothic" charset="0"/>
        </a:defRPr>
      </a:lvl3pPr>
      <a:lvl4pPr algn="ctr" rtl="0" eaLnBrk="0" fontAlgn="base" hangingPunct="0">
        <a:spcBef>
          <a:spcPct val="0"/>
        </a:spcBef>
        <a:spcAft>
          <a:spcPct val="0"/>
        </a:spcAft>
        <a:defRPr sz="4400" b="1">
          <a:solidFill>
            <a:srgbClr val="CC6600"/>
          </a:solidFill>
          <a:latin typeface="Liberation Sans" pitchFamily="34" charset="0"/>
          <a:ea typeface="MS PGothic" pitchFamily="34" charset="-128"/>
          <a:cs typeface="MS PGothic" charset="0"/>
        </a:defRPr>
      </a:lvl4pPr>
      <a:lvl5pPr algn="ctr" rtl="0" eaLnBrk="0" fontAlgn="base" hangingPunct="0">
        <a:spcBef>
          <a:spcPct val="0"/>
        </a:spcBef>
        <a:spcAft>
          <a:spcPct val="0"/>
        </a:spcAft>
        <a:defRPr sz="4400" b="1">
          <a:solidFill>
            <a:srgbClr val="CC6600"/>
          </a:solidFill>
          <a:latin typeface="Liberation Sans" pitchFamily="34" charset="0"/>
          <a:ea typeface="MS PGothic" pitchFamily="34" charset="-128"/>
          <a:cs typeface="MS PGothic" charset="0"/>
        </a:defRPr>
      </a:lvl5pPr>
      <a:lvl6pPr marL="457200" algn="ctr" rtl="0" eaLnBrk="1" fontAlgn="base" hangingPunct="1">
        <a:spcBef>
          <a:spcPct val="0"/>
        </a:spcBef>
        <a:spcAft>
          <a:spcPct val="0"/>
        </a:spcAft>
        <a:defRPr sz="4400" b="1">
          <a:solidFill>
            <a:srgbClr val="E46C0A"/>
          </a:solidFill>
          <a:latin typeface="Garamond" pitchFamily="18" charset="0"/>
        </a:defRPr>
      </a:lvl6pPr>
      <a:lvl7pPr marL="914400" algn="ctr" rtl="0" eaLnBrk="1" fontAlgn="base" hangingPunct="1">
        <a:spcBef>
          <a:spcPct val="0"/>
        </a:spcBef>
        <a:spcAft>
          <a:spcPct val="0"/>
        </a:spcAft>
        <a:defRPr sz="4400" b="1">
          <a:solidFill>
            <a:srgbClr val="E46C0A"/>
          </a:solidFill>
          <a:latin typeface="Garamond" pitchFamily="18" charset="0"/>
        </a:defRPr>
      </a:lvl7pPr>
      <a:lvl8pPr marL="1371600" algn="ctr" rtl="0" eaLnBrk="1" fontAlgn="base" hangingPunct="1">
        <a:spcBef>
          <a:spcPct val="0"/>
        </a:spcBef>
        <a:spcAft>
          <a:spcPct val="0"/>
        </a:spcAft>
        <a:defRPr sz="4400" b="1">
          <a:solidFill>
            <a:srgbClr val="E46C0A"/>
          </a:solidFill>
          <a:latin typeface="Garamond" pitchFamily="18" charset="0"/>
        </a:defRPr>
      </a:lvl8pPr>
      <a:lvl9pPr marL="1828800" algn="ctr" rtl="0" eaLnBrk="1" fontAlgn="base" hangingPunct="1">
        <a:spcBef>
          <a:spcPct val="0"/>
        </a:spcBef>
        <a:spcAft>
          <a:spcPct val="0"/>
        </a:spcAft>
        <a:defRPr sz="4400" b="1">
          <a:solidFill>
            <a:srgbClr val="E46C0A"/>
          </a:solidFill>
          <a:latin typeface="Garamond" pitchFamily="18" charset="0"/>
        </a:defRPr>
      </a:lvl9pPr>
    </p:titleStyle>
    <p:bodyStyle>
      <a:lvl1pPr marL="342900" indent="-342900" algn="l" rtl="0" eaLnBrk="0" fontAlgn="base" hangingPunct="0">
        <a:spcBef>
          <a:spcPct val="20000"/>
        </a:spcBef>
        <a:spcAft>
          <a:spcPct val="0"/>
        </a:spcAft>
        <a:buFont typeface="Arial" pitchFamily="1" charset="0"/>
        <a:buChar char="•"/>
        <a:defRPr sz="2600" kern="1200">
          <a:solidFill>
            <a:schemeClr val="tx1"/>
          </a:solidFill>
          <a:latin typeface="+mn-lt"/>
          <a:ea typeface="MS PGothic" pitchFamily="34" charset="-128"/>
          <a:cs typeface="MS PGothic" charset="0"/>
        </a:defRPr>
      </a:lvl1pPr>
      <a:lvl2pPr marL="742950" indent="-285750" algn="l" rtl="0" eaLnBrk="0" fontAlgn="base" hangingPunct="0">
        <a:spcBef>
          <a:spcPct val="20000"/>
        </a:spcBef>
        <a:spcAft>
          <a:spcPct val="0"/>
        </a:spcAft>
        <a:buFont typeface="Arial" pitchFamily="1" charset="0"/>
        <a:buChar char="–"/>
        <a:defRPr sz="2600" kern="1200">
          <a:solidFill>
            <a:schemeClr val="tx1"/>
          </a:solidFill>
          <a:latin typeface="+mn-lt"/>
          <a:ea typeface="MS PGothic" pitchFamily="34" charset="-128"/>
          <a:cs typeface="MS PGothic" charset="0"/>
        </a:defRPr>
      </a:lvl2pPr>
      <a:lvl3pPr marL="1143000" indent="-228600" algn="l" rtl="0" eaLnBrk="0" fontAlgn="base" hangingPunct="0">
        <a:spcBef>
          <a:spcPct val="20000"/>
        </a:spcBef>
        <a:spcAft>
          <a:spcPct val="0"/>
        </a:spcAft>
        <a:buFont typeface="Arial" pitchFamily="1" charset="0"/>
        <a:buChar char="•"/>
        <a:defRPr sz="2600" kern="1200">
          <a:solidFill>
            <a:schemeClr val="tx1"/>
          </a:solidFill>
          <a:latin typeface="+mn-lt"/>
          <a:ea typeface="MS PGothic" pitchFamily="34" charset="-128"/>
          <a:cs typeface="MS PGothic" charset="0"/>
        </a:defRPr>
      </a:lvl3pPr>
      <a:lvl4pPr marL="1600200" indent="-228600" algn="l" rtl="0" eaLnBrk="0" fontAlgn="base" hangingPunct="0">
        <a:spcBef>
          <a:spcPct val="20000"/>
        </a:spcBef>
        <a:spcAft>
          <a:spcPct val="0"/>
        </a:spcAft>
        <a:buFont typeface="Arial" pitchFamily="1" charset="0"/>
        <a:buChar char="–"/>
        <a:defRPr sz="2600" kern="1200">
          <a:solidFill>
            <a:schemeClr val="tx1"/>
          </a:solidFill>
          <a:latin typeface="+mn-lt"/>
          <a:ea typeface="MS PGothic" pitchFamily="34" charset="-128"/>
          <a:cs typeface="MS PGothic" charset="0"/>
        </a:defRPr>
      </a:lvl4pPr>
      <a:lvl5pPr marL="2057400" indent="-228600" algn="l" rtl="0" eaLnBrk="0" fontAlgn="base" hangingPunct="0">
        <a:spcBef>
          <a:spcPct val="20000"/>
        </a:spcBef>
        <a:spcAft>
          <a:spcPct val="0"/>
        </a:spcAft>
        <a:buFont typeface="Arial" pitchFamily="1" charset="0"/>
        <a:buChar char="»"/>
        <a:defRPr sz="2600" kern="1200">
          <a:solidFill>
            <a:schemeClr val="tx1"/>
          </a:solidFill>
          <a:latin typeface="+mn-lt"/>
          <a:ea typeface="MS PGothic" pitchFamily="34" charset="-128"/>
          <a:cs typeface="MS PGothic"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33.xml"/><Relationship Id="rId1" Type="http://schemas.openxmlformats.org/officeDocument/2006/relationships/slideLayout" Target="../slideLayouts/slideLayout10.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5486400" y="5535613"/>
            <a:ext cx="3187700" cy="762000"/>
          </a:xfrm>
        </p:spPr>
        <p:txBody>
          <a:bodyPr/>
          <a:lstStyle/>
          <a:p>
            <a:pPr>
              <a:buFont typeface="Arial" pitchFamily="34" charset="0"/>
              <a:buNone/>
              <a:defRPr/>
            </a:pPr>
            <a:r>
              <a:rPr lang="en-US"/>
              <a:t>Chapter 2</a:t>
            </a:r>
            <a:endParaRPr lang="en-US" dirty="0"/>
          </a:p>
        </p:txBody>
      </p:sp>
      <p:sp>
        <p:nvSpPr>
          <p:cNvPr id="2" name="Title 1"/>
          <p:cNvSpPr>
            <a:spLocks noGrp="1"/>
          </p:cNvSpPr>
          <p:nvPr>
            <p:ph type="ctrTitle"/>
          </p:nvPr>
        </p:nvSpPr>
        <p:spPr/>
        <p:txBody>
          <a:bodyPr/>
          <a:lstStyle/>
          <a:p>
            <a:pPr>
              <a:defRPr/>
            </a:pPr>
            <a:r>
              <a:rPr lang="en-US"/>
              <a:t>Sanitation and Safety</a:t>
            </a:r>
            <a:endParaRPr lang="en-US" dirty="0"/>
          </a:p>
        </p:txBody>
      </p:sp>
      <p:pic>
        <p:nvPicPr>
          <p:cNvPr id="5" name="Picture 4" descr="gisslen6e_figun_02_p14.jpg"/>
          <p:cNvPicPr>
            <a:picLocks noChangeAspect="1"/>
          </p:cNvPicPr>
          <p:nvPr/>
        </p:nvPicPr>
        <p:blipFill>
          <a:blip r:embed="rId3"/>
          <a:stretch>
            <a:fillRect/>
          </a:stretch>
        </p:blipFill>
        <p:spPr>
          <a:xfrm>
            <a:off x="653700" y="2221992"/>
            <a:ext cx="3068285" cy="4021462"/>
          </a:xfrm>
          <a:prstGeom prst="rect">
            <a:avLst/>
          </a:prstGeom>
        </p:spPr>
      </p:pic>
      <p:sp>
        <p:nvSpPr>
          <p:cNvPr id="6" name="Rectangle 5">
            <a:extLst>
              <a:ext uri="{FF2B5EF4-FFF2-40B4-BE49-F238E27FC236}">
                <a16:creationId xmlns:a16="http://schemas.microsoft.com/office/drawing/2014/main" id="{36BB1773-06AA-4B03-9DF7-C5001840D26C}"/>
              </a:ext>
            </a:extLst>
          </p:cNvPr>
          <p:cNvSpPr/>
          <p:nvPr/>
        </p:nvSpPr>
        <p:spPr>
          <a:xfrm>
            <a:off x="2755900" y="6569612"/>
            <a:ext cx="3574562" cy="288388"/>
          </a:xfrm>
          <a:prstGeom prst="rect">
            <a:avLst/>
          </a:prstGeom>
          <a:solidFill>
            <a:srgbClr val="DB314D"/>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Safety and Sanitation</a:t>
            </a:r>
          </a:p>
        </p:txBody>
      </p:sp>
    </p:spTree>
  </p:cSld>
  <p:clrMapOvr>
    <a:masterClrMapping/>
  </p:clrMapOvr>
  <p:transition>
    <p:fad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3"/>
          <p:cNvSpPr>
            <a:spLocks noGrp="1" noChangeArrowheads="1"/>
          </p:cNvSpPr>
          <p:nvPr>
            <p:ph idx="1"/>
          </p:nvPr>
        </p:nvSpPr>
        <p:spPr>
          <a:xfrm>
            <a:off x="457200" y="2057400"/>
            <a:ext cx="8229600" cy="4191000"/>
          </a:xfrm>
          <a:solidFill>
            <a:schemeClr val="bg1"/>
          </a:solidFill>
        </p:spPr>
        <p:txBody>
          <a:bodyPr/>
          <a:lstStyle/>
          <a:p>
            <a:pPr eaLnBrk="1" hangingPunct="1">
              <a:spcBef>
                <a:spcPts val="1000"/>
              </a:spcBef>
            </a:pPr>
            <a:r>
              <a:rPr lang="en-US" b="1" dirty="0">
                <a:ea typeface="Arial" pitchFamily="1" charset="0"/>
                <a:cs typeface="Arial" pitchFamily="1" charset="0"/>
              </a:rPr>
              <a:t>Bacterial Growth Conditions:</a:t>
            </a:r>
          </a:p>
          <a:p>
            <a:pPr marL="857250" lvl="1" indent="-457200" eaLnBrk="1" hangingPunct="1">
              <a:buFont typeface="Garamond" pitchFamily="1" charset="0"/>
              <a:buAutoNum type="arabicPeriod"/>
            </a:pPr>
            <a:r>
              <a:rPr lang="en-US" sz="2000" b="1" dirty="0">
                <a:cs typeface="MS PGothic" pitchFamily="34" charset="-128"/>
              </a:rPr>
              <a:t>Food: </a:t>
            </a:r>
            <a:r>
              <a:rPr lang="en-US" sz="2000" dirty="0">
                <a:cs typeface="MS PGothic" pitchFamily="34" charset="-128"/>
              </a:rPr>
              <a:t>foods with sufficient amounts of proteins are best for bacterial growth.</a:t>
            </a:r>
          </a:p>
          <a:p>
            <a:pPr marL="857250" lvl="1" indent="-457200" eaLnBrk="1" hangingPunct="1">
              <a:buFont typeface="Garamond" pitchFamily="1" charset="0"/>
              <a:buAutoNum type="arabicPeriod"/>
            </a:pPr>
            <a:r>
              <a:rPr lang="en-US" sz="2000" b="1" dirty="0">
                <a:cs typeface="MS PGothic" pitchFamily="34" charset="-128"/>
              </a:rPr>
              <a:t>Moisture: </a:t>
            </a:r>
            <a:r>
              <a:rPr lang="en-US" sz="2000" dirty="0">
                <a:cs typeface="MS PGothic" pitchFamily="34" charset="-128"/>
              </a:rPr>
              <a:t>bacteria require water to absorb food.</a:t>
            </a:r>
          </a:p>
          <a:p>
            <a:pPr marL="857250" lvl="1" indent="-457200" eaLnBrk="1" hangingPunct="1">
              <a:buFont typeface="Garamond" pitchFamily="1" charset="0"/>
              <a:buAutoNum type="arabicPeriod"/>
            </a:pPr>
            <a:r>
              <a:rPr lang="en-US" sz="2000" b="1" dirty="0">
                <a:cs typeface="MS PGothic" pitchFamily="34" charset="-128"/>
              </a:rPr>
              <a:t>Temperature:</a:t>
            </a:r>
            <a:r>
              <a:rPr lang="en-US" sz="2000" dirty="0">
                <a:solidFill>
                  <a:srgbClr val="FF0000"/>
                </a:solidFill>
                <a:cs typeface="MS PGothic" pitchFamily="34" charset="-128"/>
              </a:rPr>
              <a:t> </a:t>
            </a:r>
            <a:r>
              <a:rPr lang="en-US" sz="2000" dirty="0">
                <a:cs typeface="MS PGothic" pitchFamily="34" charset="-128"/>
              </a:rPr>
              <a:t>40</a:t>
            </a:r>
            <a:r>
              <a:rPr lang="en-US" sz="1800" dirty="0">
                <a:ea typeface="Arial" pitchFamily="1" charset="0"/>
                <a:cs typeface="Arial" pitchFamily="1" charset="0"/>
              </a:rPr>
              <a:t>º</a:t>
            </a:r>
            <a:r>
              <a:rPr lang="en-US" sz="2000" dirty="0">
                <a:cs typeface="MS PGothic" pitchFamily="34" charset="-128"/>
              </a:rPr>
              <a:t>F to 140</a:t>
            </a:r>
            <a:r>
              <a:rPr lang="en-US" sz="1800" dirty="0">
                <a:ea typeface="Arial" pitchFamily="1" charset="0"/>
                <a:cs typeface="Arial" pitchFamily="1" charset="0"/>
              </a:rPr>
              <a:t>º</a:t>
            </a:r>
            <a:r>
              <a:rPr lang="en-US" sz="2000" dirty="0">
                <a:cs typeface="MS PGothic" pitchFamily="34" charset="-128"/>
              </a:rPr>
              <a:t>F (4</a:t>
            </a:r>
            <a:r>
              <a:rPr lang="en-US" sz="1800" dirty="0">
                <a:ea typeface="Arial" pitchFamily="1" charset="0"/>
                <a:cs typeface="Arial" pitchFamily="1" charset="0"/>
              </a:rPr>
              <a:t>º</a:t>
            </a:r>
            <a:r>
              <a:rPr lang="en-US" sz="2000" dirty="0">
                <a:cs typeface="MS PGothic" pitchFamily="34" charset="-128"/>
              </a:rPr>
              <a:t>C to 60</a:t>
            </a:r>
            <a:r>
              <a:rPr lang="en-US" sz="1800" dirty="0">
                <a:ea typeface="Arial" pitchFamily="1" charset="0"/>
                <a:cs typeface="Arial" pitchFamily="1" charset="0"/>
              </a:rPr>
              <a:t>º</a:t>
            </a:r>
            <a:r>
              <a:rPr lang="en-US" sz="2000" dirty="0">
                <a:cs typeface="MS PGothic" pitchFamily="34" charset="-128"/>
              </a:rPr>
              <a:t>C), promote the growth of disease-causing bacteria (also known as the Food Danger Zone).</a:t>
            </a:r>
          </a:p>
          <a:p>
            <a:pPr marL="857250" lvl="1" indent="-457200" eaLnBrk="1" hangingPunct="1">
              <a:buFont typeface="Garamond" pitchFamily="1" charset="0"/>
              <a:buAutoNum type="arabicPeriod"/>
            </a:pPr>
            <a:r>
              <a:rPr lang="en-US" sz="2000" b="1" dirty="0">
                <a:cs typeface="MS PGothic" pitchFamily="34" charset="-128"/>
              </a:rPr>
              <a:t>Acidity or alkalinity: </a:t>
            </a:r>
            <a:r>
              <a:rPr lang="en-US" sz="2000" dirty="0">
                <a:cs typeface="MS PGothic" pitchFamily="34" charset="-128"/>
              </a:rPr>
              <a:t>bacteria like neutral environments, neither too acidic nor too alkaline.</a:t>
            </a:r>
          </a:p>
          <a:p>
            <a:pPr marL="857250" lvl="1" indent="-457200" eaLnBrk="1" hangingPunct="1">
              <a:buFont typeface="Garamond" pitchFamily="1" charset="0"/>
              <a:buAutoNum type="arabicPeriod"/>
            </a:pPr>
            <a:r>
              <a:rPr lang="en-US" sz="2000" b="1" dirty="0">
                <a:cs typeface="MS PGothic" pitchFamily="34" charset="-128"/>
              </a:rPr>
              <a:t>Oxygen: </a:t>
            </a:r>
            <a:r>
              <a:rPr lang="en-US" sz="2000" dirty="0">
                <a:cs typeface="MS PGothic" pitchFamily="34" charset="-128"/>
              </a:rPr>
              <a:t>aerobic (bacteria that require oxygen to grow) and anaerobic (bacteria that can grow only if there is no air present).</a:t>
            </a:r>
          </a:p>
          <a:p>
            <a:pPr marL="857250" lvl="1" indent="-457200" eaLnBrk="1" hangingPunct="1">
              <a:buFont typeface="Garamond" pitchFamily="1" charset="0"/>
              <a:buAutoNum type="arabicPeriod"/>
            </a:pPr>
            <a:r>
              <a:rPr lang="en-US" sz="2000" b="1" dirty="0">
                <a:cs typeface="MS PGothic" pitchFamily="34" charset="-128"/>
              </a:rPr>
              <a:t>Time: </a:t>
            </a:r>
            <a:r>
              <a:rPr lang="en-US" sz="2000" dirty="0">
                <a:cs typeface="MS PGothic" pitchFamily="34" charset="-128"/>
              </a:rPr>
              <a:t>lag phase (time required for bacteria to adjust to new environment).</a:t>
            </a:r>
          </a:p>
          <a:p>
            <a:pPr eaLnBrk="1" hangingPunct="1">
              <a:spcBef>
                <a:spcPts val="1000"/>
              </a:spcBef>
            </a:pPr>
            <a:endParaRPr lang="en-US" sz="2100" dirty="0">
              <a:ea typeface="Arial" pitchFamily="1" charset="0"/>
              <a:cs typeface="Arial" pitchFamily="1" charset="0"/>
            </a:endParaRPr>
          </a:p>
          <a:p>
            <a:pPr eaLnBrk="1" hangingPunct="1">
              <a:spcBef>
                <a:spcPts val="1000"/>
              </a:spcBef>
              <a:buFont typeface="Arial" pitchFamily="1" charset="0"/>
              <a:buNone/>
            </a:pPr>
            <a:endParaRPr lang="en-US" sz="2100" dirty="0">
              <a:solidFill>
                <a:srgbClr val="828844"/>
              </a:solidFill>
              <a:ea typeface="Arial" pitchFamily="1" charset="0"/>
              <a:cs typeface="Arial" pitchFamily="1" charset="0"/>
            </a:endParaRPr>
          </a:p>
        </p:txBody>
      </p:sp>
      <p:sp>
        <p:nvSpPr>
          <p:cNvPr id="7" name="Title 11"/>
          <p:cNvSpPr>
            <a:spLocks noGrp="1"/>
          </p:cNvSpPr>
          <p:nvPr>
            <p:ph type="title"/>
          </p:nvPr>
        </p:nvSpPr>
        <p:spPr bwMode="auto">
          <a:ln>
            <a:miter lim="800000"/>
            <a:headEnd/>
            <a:tailEnd/>
          </a:ln>
        </p:spPr>
        <p:txBody>
          <a:bodyPr wrap="square" numCol="1" anchorCtr="0" compatLnSpc="1">
            <a:prstTxWarp prst="textNoShape">
              <a:avLst/>
            </a:prstTxWarp>
          </a:bodyPr>
          <a:lstStyle/>
          <a:p>
            <a:pPr eaLnBrk="1" hangingPunct="1">
              <a:defRPr/>
            </a:pPr>
            <a:r>
              <a:rPr lang="en-US" sz="4800" dirty="0">
                <a:cs typeface="Arial" charset="0"/>
              </a:rPr>
              <a:t>Food</a:t>
            </a:r>
            <a:r>
              <a:rPr lang="en-US" dirty="0">
                <a:cs typeface="Arial" charset="0"/>
              </a:rPr>
              <a:t> </a:t>
            </a:r>
            <a:r>
              <a:rPr lang="en-US" sz="4800" dirty="0">
                <a:cs typeface="Arial" charset="0"/>
              </a:rPr>
              <a:t>Hazards</a:t>
            </a:r>
          </a:p>
        </p:txBody>
      </p:sp>
      <p:sp>
        <p:nvSpPr>
          <p:cNvPr id="14340" name="Content Placeholder 1"/>
          <p:cNvSpPr>
            <a:spLocks noGrp="1"/>
          </p:cNvSpPr>
          <p:nvPr>
            <p:ph sz="quarter" idx="13"/>
          </p:nvPr>
        </p:nvSpPr>
        <p:spPr/>
        <p:txBody>
          <a:bodyPr/>
          <a:lstStyle/>
          <a:p>
            <a:pPr eaLnBrk="1" hangingPunct="1">
              <a:spcBef>
                <a:spcPts val="1000"/>
              </a:spcBef>
            </a:pPr>
            <a:r>
              <a:rPr lang="en-US" cap="none">
                <a:ea typeface="Arial" pitchFamily="1" charset="0"/>
                <a:cs typeface="Arial" pitchFamily="1" charset="0"/>
              </a:rPr>
              <a:t>Pathogens </a:t>
            </a:r>
            <a:r>
              <a:rPr lang="en-US" i="1" cap="none">
                <a:ea typeface="Arial" pitchFamily="1" charset="0"/>
                <a:cs typeface="Arial" pitchFamily="1" charset="0"/>
              </a:rPr>
              <a:t>(cont</a:t>
            </a:r>
            <a:r>
              <a:rPr lang="ja-JP" altLang="en-US" i="1" cap="none">
                <a:ea typeface="Arial" pitchFamily="1" charset="0"/>
                <a:cs typeface="Arial" pitchFamily="1" charset="0"/>
              </a:rPr>
              <a:t>’</a:t>
            </a:r>
            <a:r>
              <a:rPr lang="en-US" altLang="ja-JP" i="1" cap="none">
                <a:ea typeface="Arial" pitchFamily="1" charset="0"/>
                <a:cs typeface="Arial" pitchFamily="1" charset="0"/>
              </a:rPr>
              <a:t>d)</a:t>
            </a:r>
            <a:endParaRPr lang="en-US" cap="none">
              <a:ea typeface="Arial" pitchFamily="1" charset="0"/>
              <a:cs typeface="Arial" pitchFamily="1" charset="0"/>
            </a:endParaRPr>
          </a:p>
        </p:txBody>
      </p:sp>
      <p:sp>
        <p:nvSpPr>
          <p:cNvPr id="5" name="Rectangle 4">
            <a:extLst>
              <a:ext uri="{FF2B5EF4-FFF2-40B4-BE49-F238E27FC236}">
                <a16:creationId xmlns:a16="http://schemas.microsoft.com/office/drawing/2014/main" id="{69D80797-A9FF-48C9-9484-81CE6AD9AD72}"/>
              </a:ext>
            </a:extLst>
          </p:cNvPr>
          <p:cNvSpPr/>
          <p:nvPr/>
        </p:nvSpPr>
        <p:spPr>
          <a:xfrm>
            <a:off x="2755900" y="6569612"/>
            <a:ext cx="3574562" cy="288388"/>
          </a:xfrm>
          <a:prstGeom prst="rect">
            <a:avLst/>
          </a:prstGeom>
          <a:solidFill>
            <a:srgbClr val="DB314D"/>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Safety and Sanitation</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3"/>
          <p:cNvSpPr>
            <a:spLocks noGrp="1" noChangeArrowheads="1"/>
          </p:cNvSpPr>
          <p:nvPr>
            <p:ph idx="1"/>
          </p:nvPr>
        </p:nvSpPr>
        <p:spPr>
          <a:xfrm>
            <a:off x="457200" y="2133600"/>
            <a:ext cx="8229600" cy="3840163"/>
          </a:xfrm>
          <a:solidFill>
            <a:schemeClr val="bg1"/>
          </a:solidFill>
        </p:spPr>
        <p:txBody>
          <a:bodyPr/>
          <a:lstStyle/>
          <a:p>
            <a:pPr eaLnBrk="1" hangingPunct="1">
              <a:spcBef>
                <a:spcPts val="1000"/>
              </a:spcBef>
            </a:pPr>
            <a:r>
              <a:rPr lang="en-US" b="1">
                <a:solidFill>
                  <a:srgbClr val="558ED5"/>
                </a:solidFill>
                <a:ea typeface="Arial" pitchFamily="1" charset="0"/>
                <a:cs typeface="Arial" pitchFamily="1" charset="0"/>
              </a:rPr>
              <a:t>Potentially Hazardous Foods (TCS Foods)</a:t>
            </a:r>
          </a:p>
          <a:p>
            <a:pPr lvl="1" eaLnBrk="1" hangingPunct="1">
              <a:spcBef>
                <a:spcPts val="1000"/>
              </a:spcBef>
            </a:pPr>
            <a:r>
              <a:rPr lang="en-US">
                <a:cs typeface="MS PGothic" pitchFamily="34" charset="-128"/>
              </a:rPr>
              <a:t>Foods that provide a good environment for the growth of disease-causing microorganisms</a:t>
            </a:r>
          </a:p>
          <a:p>
            <a:pPr lvl="1" eaLnBrk="1" hangingPunct="1">
              <a:spcBef>
                <a:spcPts val="1000"/>
              </a:spcBef>
            </a:pPr>
            <a:r>
              <a:rPr lang="en-US">
                <a:cs typeface="MS PGothic" pitchFamily="34" charset="-128"/>
              </a:rPr>
              <a:t>These foods are also called TCS foods—the abbreviation stands for Time/Temperature Control for Safety.</a:t>
            </a:r>
          </a:p>
          <a:p>
            <a:pPr eaLnBrk="1" hangingPunct="1">
              <a:spcBef>
                <a:spcPts val="1000"/>
              </a:spcBef>
            </a:pPr>
            <a:endParaRPr lang="en-US">
              <a:ea typeface="Arial" pitchFamily="1" charset="0"/>
              <a:cs typeface="Arial" pitchFamily="1" charset="0"/>
            </a:endParaRPr>
          </a:p>
          <a:p>
            <a:pPr eaLnBrk="1" hangingPunct="1">
              <a:spcBef>
                <a:spcPts val="1000"/>
              </a:spcBef>
              <a:buFont typeface="Arial" pitchFamily="1" charset="0"/>
              <a:buNone/>
            </a:pPr>
            <a:endParaRPr lang="en-US">
              <a:solidFill>
                <a:srgbClr val="828844"/>
              </a:solidFill>
              <a:ea typeface="Arial" pitchFamily="1" charset="0"/>
              <a:cs typeface="Arial" pitchFamily="1" charset="0"/>
            </a:endParaRPr>
          </a:p>
        </p:txBody>
      </p:sp>
      <p:sp>
        <p:nvSpPr>
          <p:cNvPr id="7" name="Title 11"/>
          <p:cNvSpPr>
            <a:spLocks noGrp="1"/>
          </p:cNvSpPr>
          <p:nvPr>
            <p:ph type="title"/>
          </p:nvPr>
        </p:nvSpPr>
        <p:spPr bwMode="auto">
          <a:ln>
            <a:miter lim="800000"/>
            <a:headEnd/>
            <a:tailEnd/>
          </a:ln>
        </p:spPr>
        <p:txBody>
          <a:bodyPr wrap="square" numCol="1" anchorCtr="0" compatLnSpc="1">
            <a:prstTxWarp prst="textNoShape">
              <a:avLst/>
            </a:prstTxWarp>
          </a:bodyPr>
          <a:lstStyle/>
          <a:p>
            <a:pPr eaLnBrk="1" hangingPunct="1">
              <a:defRPr/>
            </a:pPr>
            <a:r>
              <a:rPr lang="en-US" sz="4800" dirty="0">
                <a:cs typeface="Arial" charset="0"/>
              </a:rPr>
              <a:t>Food</a:t>
            </a:r>
            <a:r>
              <a:rPr lang="en-US" dirty="0">
                <a:cs typeface="Arial" charset="0"/>
              </a:rPr>
              <a:t> </a:t>
            </a:r>
            <a:r>
              <a:rPr lang="en-US" sz="4800" dirty="0">
                <a:cs typeface="Arial" charset="0"/>
              </a:rPr>
              <a:t>Hazards</a:t>
            </a:r>
          </a:p>
        </p:txBody>
      </p:sp>
      <p:sp>
        <p:nvSpPr>
          <p:cNvPr id="15364" name="Content Placeholder 1"/>
          <p:cNvSpPr>
            <a:spLocks noGrp="1"/>
          </p:cNvSpPr>
          <p:nvPr>
            <p:ph sz="quarter" idx="13"/>
          </p:nvPr>
        </p:nvSpPr>
        <p:spPr/>
        <p:txBody>
          <a:bodyPr/>
          <a:lstStyle/>
          <a:p>
            <a:pPr eaLnBrk="1" hangingPunct="1">
              <a:spcBef>
                <a:spcPts val="1000"/>
              </a:spcBef>
            </a:pPr>
            <a:r>
              <a:rPr lang="en-US" cap="none">
                <a:ea typeface="Arial" pitchFamily="1" charset="0"/>
                <a:cs typeface="Arial" pitchFamily="1" charset="0"/>
              </a:rPr>
              <a:t>Pathogens </a:t>
            </a:r>
            <a:r>
              <a:rPr lang="en-US" i="1" cap="none">
                <a:ea typeface="Arial" pitchFamily="1" charset="0"/>
                <a:cs typeface="Arial" pitchFamily="1" charset="0"/>
              </a:rPr>
              <a:t>(cont</a:t>
            </a:r>
            <a:r>
              <a:rPr lang="ja-JP" altLang="en-US" i="1" cap="none">
                <a:ea typeface="Arial" pitchFamily="1" charset="0"/>
                <a:cs typeface="Arial" pitchFamily="1" charset="0"/>
              </a:rPr>
              <a:t>’</a:t>
            </a:r>
            <a:r>
              <a:rPr lang="en-US" altLang="ja-JP" i="1" cap="none">
                <a:ea typeface="Arial" pitchFamily="1" charset="0"/>
                <a:cs typeface="Arial" pitchFamily="1" charset="0"/>
              </a:rPr>
              <a:t>d)</a:t>
            </a:r>
            <a:endParaRPr lang="en-US" cap="none">
              <a:ea typeface="Arial" pitchFamily="1" charset="0"/>
              <a:cs typeface="Arial" pitchFamily="1" charset="0"/>
            </a:endParaRPr>
          </a:p>
        </p:txBody>
      </p:sp>
      <p:sp>
        <p:nvSpPr>
          <p:cNvPr id="5" name="Rectangle 4">
            <a:extLst>
              <a:ext uri="{FF2B5EF4-FFF2-40B4-BE49-F238E27FC236}">
                <a16:creationId xmlns:a16="http://schemas.microsoft.com/office/drawing/2014/main" id="{1B87CA6B-BFBB-4799-85FB-ACD4E0BD28F2}"/>
              </a:ext>
            </a:extLst>
          </p:cNvPr>
          <p:cNvSpPr/>
          <p:nvPr/>
        </p:nvSpPr>
        <p:spPr>
          <a:xfrm>
            <a:off x="2755900" y="6569612"/>
            <a:ext cx="3574562" cy="288388"/>
          </a:xfrm>
          <a:prstGeom prst="rect">
            <a:avLst/>
          </a:prstGeom>
          <a:solidFill>
            <a:srgbClr val="DB314D"/>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Safety and Sanitation</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3"/>
          <p:cNvSpPr>
            <a:spLocks noGrp="1" noChangeArrowheads="1"/>
          </p:cNvSpPr>
          <p:nvPr>
            <p:ph idx="1"/>
          </p:nvPr>
        </p:nvSpPr>
        <p:spPr>
          <a:xfrm>
            <a:off x="457200" y="1981200"/>
            <a:ext cx="8229600" cy="3840163"/>
          </a:xfrm>
          <a:solidFill>
            <a:schemeClr val="bg1"/>
          </a:solidFill>
        </p:spPr>
        <p:txBody>
          <a:bodyPr/>
          <a:lstStyle/>
          <a:p>
            <a:pPr eaLnBrk="1" hangingPunct="1">
              <a:spcBef>
                <a:spcPts val="1000"/>
              </a:spcBef>
            </a:pPr>
            <a:r>
              <a:rPr lang="en-US" b="1">
                <a:ea typeface="Arial" pitchFamily="1" charset="0"/>
                <a:cs typeface="Arial" pitchFamily="1" charset="0"/>
              </a:rPr>
              <a:t>Potentially Hazardous Foods (TCS Foods) </a:t>
            </a:r>
            <a:r>
              <a:rPr lang="en-US" b="1" i="1">
                <a:ea typeface="Arial" pitchFamily="1" charset="0"/>
                <a:cs typeface="Arial" pitchFamily="1" charset="0"/>
              </a:rPr>
              <a:t>(cont</a:t>
            </a:r>
            <a:r>
              <a:rPr lang="ja-JP" altLang="en-US" b="1" i="1">
                <a:ea typeface="Arial" pitchFamily="1" charset="0"/>
                <a:cs typeface="Arial" pitchFamily="1" charset="0"/>
              </a:rPr>
              <a:t>’</a:t>
            </a:r>
            <a:r>
              <a:rPr lang="en-US" altLang="ja-JP" b="1" i="1">
                <a:ea typeface="Arial" pitchFamily="1" charset="0"/>
                <a:cs typeface="Arial" pitchFamily="1" charset="0"/>
              </a:rPr>
              <a:t>d)</a:t>
            </a:r>
            <a:endParaRPr lang="en-US" altLang="ja-JP" b="1">
              <a:ea typeface="Arial" pitchFamily="1" charset="0"/>
              <a:cs typeface="Arial" pitchFamily="1" charset="0"/>
            </a:endParaRPr>
          </a:p>
          <a:p>
            <a:pPr lvl="1" eaLnBrk="1" hangingPunct="1">
              <a:spcBef>
                <a:spcPts val="1000"/>
              </a:spcBef>
            </a:pPr>
            <a:r>
              <a:rPr lang="en-US" sz="2000">
                <a:cs typeface="MS PGothic" pitchFamily="34" charset="-128"/>
              </a:rPr>
              <a:t>All of these foods, plus any foods prepared with any of them, are potentially hazardous:</a:t>
            </a:r>
          </a:p>
          <a:p>
            <a:pPr lvl="2" eaLnBrk="1" hangingPunct="1">
              <a:spcBef>
                <a:spcPts val="1000"/>
              </a:spcBef>
            </a:pPr>
            <a:r>
              <a:rPr lang="en-US" sz="2000">
                <a:cs typeface="MS PGothic" pitchFamily="34" charset="-128"/>
              </a:rPr>
              <a:t>Any food derived from animals, or any food containing animal products </a:t>
            </a:r>
          </a:p>
          <a:p>
            <a:pPr lvl="2" eaLnBrk="1" hangingPunct="1">
              <a:spcBef>
                <a:spcPts val="1000"/>
              </a:spcBef>
            </a:pPr>
            <a:r>
              <a:rPr lang="en-US" sz="2000">
                <a:cs typeface="MS PGothic" pitchFamily="34" charset="-128"/>
              </a:rPr>
              <a:t>Any food derived from plants that has been cooked, partially cooked, or otherwise heat-treated. </a:t>
            </a:r>
          </a:p>
          <a:p>
            <a:pPr lvl="2" eaLnBrk="1" hangingPunct="1">
              <a:spcBef>
                <a:spcPts val="1000"/>
              </a:spcBef>
            </a:pPr>
            <a:r>
              <a:rPr lang="en-US" sz="2000">
                <a:cs typeface="MS PGothic" pitchFamily="34" charset="-128"/>
              </a:rPr>
              <a:t>Raw seed sprouts.</a:t>
            </a:r>
          </a:p>
          <a:p>
            <a:pPr lvl="2" eaLnBrk="1" hangingPunct="1">
              <a:spcBef>
                <a:spcPts val="1000"/>
              </a:spcBef>
            </a:pPr>
            <a:r>
              <a:rPr lang="en-US" sz="2000">
                <a:cs typeface="MS PGothic" pitchFamily="34" charset="-128"/>
              </a:rPr>
              <a:t>Sliced melons</a:t>
            </a:r>
          </a:p>
          <a:p>
            <a:pPr lvl="2" eaLnBrk="1" hangingPunct="1">
              <a:spcBef>
                <a:spcPts val="1000"/>
              </a:spcBef>
            </a:pPr>
            <a:r>
              <a:rPr lang="en-US" sz="2000">
                <a:cs typeface="MS PGothic" pitchFamily="34" charset="-128"/>
              </a:rPr>
              <a:t>Cut tomatoes</a:t>
            </a:r>
          </a:p>
          <a:p>
            <a:pPr lvl="2" eaLnBrk="1" hangingPunct="1">
              <a:spcBef>
                <a:spcPts val="1000"/>
              </a:spcBef>
            </a:pPr>
            <a:r>
              <a:rPr lang="en-US" sz="2000">
                <a:cs typeface="MS PGothic" pitchFamily="34" charset="-128"/>
              </a:rPr>
              <a:t>Garlic and oil mixtures</a:t>
            </a:r>
          </a:p>
          <a:p>
            <a:pPr eaLnBrk="1" hangingPunct="1">
              <a:spcBef>
                <a:spcPts val="1000"/>
              </a:spcBef>
            </a:pPr>
            <a:endParaRPr lang="en-US" sz="2200">
              <a:ea typeface="Arial" pitchFamily="1" charset="0"/>
              <a:cs typeface="Arial" pitchFamily="1" charset="0"/>
            </a:endParaRPr>
          </a:p>
          <a:p>
            <a:pPr eaLnBrk="1" hangingPunct="1">
              <a:spcBef>
                <a:spcPts val="1000"/>
              </a:spcBef>
              <a:buFont typeface="Arial" pitchFamily="1" charset="0"/>
              <a:buNone/>
            </a:pPr>
            <a:endParaRPr lang="en-US" sz="2200">
              <a:solidFill>
                <a:srgbClr val="828844"/>
              </a:solidFill>
              <a:ea typeface="Arial" pitchFamily="1" charset="0"/>
              <a:cs typeface="Arial" pitchFamily="1" charset="0"/>
            </a:endParaRPr>
          </a:p>
        </p:txBody>
      </p:sp>
      <p:sp>
        <p:nvSpPr>
          <p:cNvPr id="9" name="Title 11"/>
          <p:cNvSpPr>
            <a:spLocks noGrp="1"/>
          </p:cNvSpPr>
          <p:nvPr>
            <p:ph type="title"/>
          </p:nvPr>
        </p:nvSpPr>
        <p:spPr bwMode="auto">
          <a:ln>
            <a:miter lim="800000"/>
            <a:headEnd/>
            <a:tailEnd/>
          </a:ln>
        </p:spPr>
        <p:txBody>
          <a:bodyPr wrap="square" numCol="1" anchorCtr="0" compatLnSpc="1">
            <a:prstTxWarp prst="textNoShape">
              <a:avLst/>
            </a:prstTxWarp>
          </a:bodyPr>
          <a:lstStyle/>
          <a:p>
            <a:pPr eaLnBrk="1" hangingPunct="1">
              <a:defRPr/>
            </a:pPr>
            <a:r>
              <a:rPr lang="en-US" sz="4800" dirty="0">
                <a:cs typeface="Arial" charset="0"/>
              </a:rPr>
              <a:t>Food</a:t>
            </a:r>
            <a:r>
              <a:rPr lang="en-US" dirty="0">
                <a:cs typeface="Arial" charset="0"/>
              </a:rPr>
              <a:t> </a:t>
            </a:r>
            <a:r>
              <a:rPr lang="en-US" sz="4800" dirty="0">
                <a:cs typeface="Arial" charset="0"/>
              </a:rPr>
              <a:t>Hazards</a:t>
            </a:r>
          </a:p>
        </p:txBody>
      </p:sp>
      <p:sp>
        <p:nvSpPr>
          <p:cNvPr id="16388" name="Content Placeholder 1"/>
          <p:cNvSpPr>
            <a:spLocks noGrp="1"/>
          </p:cNvSpPr>
          <p:nvPr>
            <p:ph sz="quarter" idx="13"/>
          </p:nvPr>
        </p:nvSpPr>
        <p:spPr/>
        <p:txBody>
          <a:bodyPr/>
          <a:lstStyle/>
          <a:p>
            <a:pPr eaLnBrk="1" hangingPunct="1">
              <a:spcBef>
                <a:spcPts val="1000"/>
              </a:spcBef>
            </a:pPr>
            <a:r>
              <a:rPr lang="en-US" cap="none">
                <a:ea typeface="Arial" pitchFamily="1" charset="0"/>
                <a:cs typeface="Arial" pitchFamily="1" charset="0"/>
              </a:rPr>
              <a:t>Pathogens </a:t>
            </a:r>
            <a:r>
              <a:rPr lang="en-US" i="1" cap="none">
                <a:ea typeface="Arial" pitchFamily="1" charset="0"/>
                <a:cs typeface="Arial" pitchFamily="1" charset="0"/>
              </a:rPr>
              <a:t>(cont</a:t>
            </a:r>
            <a:r>
              <a:rPr lang="ja-JP" altLang="en-US" i="1" cap="none">
                <a:ea typeface="Arial" pitchFamily="1" charset="0"/>
                <a:cs typeface="Arial" pitchFamily="1" charset="0"/>
              </a:rPr>
              <a:t>’</a:t>
            </a:r>
            <a:r>
              <a:rPr lang="en-US" altLang="ja-JP" i="1" cap="none">
                <a:ea typeface="Arial" pitchFamily="1" charset="0"/>
                <a:cs typeface="Arial" pitchFamily="1" charset="0"/>
              </a:rPr>
              <a:t>d)</a:t>
            </a:r>
            <a:endParaRPr lang="en-US" cap="none">
              <a:ea typeface="Arial" pitchFamily="1" charset="0"/>
              <a:cs typeface="Arial" pitchFamily="1" charset="0"/>
            </a:endParaRPr>
          </a:p>
        </p:txBody>
      </p:sp>
      <p:sp>
        <p:nvSpPr>
          <p:cNvPr id="5" name="Rectangle 4">
            <a:extLst>
              <a:ext uri="{FF2B5EF4-FFF2-40B4-BE49-F238E27FC236}">
                <a16:creationId xmlns:a16="http://schemas.microsoft.com/office/drawing/2014/main" id="{6AD83EA9-B207-4BD6-BF06-3DD244396533}"/>
              </a:ext>
            </a:extLst>
          </p:cNvPr>
          <p:cNvSpPr/>
          <p:nvPr/>
        </p:nvSpPr>
        <p:spPr>
          <a:xfrm>
            <a:off x="2755900" y="6569612"/>
            <a:ext cx="3574562" cy="288388"/>
          </a:xfrm>
          <a:prstGeom prst="rect">
            <a:avLst/>
          </a:prstGeom>
          <a:solidFill>
            <a:srgbClr val="DB314D"/>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Safety and Sanitation</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3"/>
          <p:cNvSpPr>
            <a:spLocks noGrp="1" noChangeArrowheads="1"/>
          </p:cNvSpPr>
          <p:nvPr>
            <p:ph idx="1"/>
          </p:nvPr>
        </p:nvSpPr>
        <p:spPr>
          <a:xfrm>
            <a:off x="457200" y="2057400"/>
            <a:ext cx="8229600" cy="3840163"/>
          </a:xfrm>
          <a:solidFill>
            <a:schemeClr val="bg1"/>
          </a:solidFill>
        </p:spPr>
        <p:txBody>
          <a:bodyPr/>
          <a:lstStyle/>
          <a:p>
            <a:r>
              <a:rPr lang="en-US" b="1">
                <a:ea typeface="Arial" pitchFamily="1" charset="0"/>
                <a:cs typeface="Arial" pitchFamily="1" charset="0"/>
              </a:rPr>
              <a:t>Locomotion of Bacteria</a:t>
            </a:r>
          </a:p>
          <a:p>
            <a:pPr lvl="1"/>
            <a:r>
              <a:rPr lang="en-US">
                <a:cs typeface="MS PGothic" pitchFamily="34" charset="-128"/>
              </a:rPr>
              <a:t>Foods can become contaminated by any of the following means:</a:t>
            </a:r>
          </a:p>
          <a:p>
            <a:pPr lvl="2"/>
            <a:r>
              <a:rPr lang="en-US">
                <a:cs typeface="MS PGothic" pitchFamily="34" charset="-128"/>
              </a:rPr>
              <a:t>Hands </a:t>
            </a:r>
          </a:p>
          <a:p>
            <a:pPr lvl="2"/>
            <a:r>
              <a:rPr lang="en-US">
                <a:cs typeface="MS PGothic" pitchFamily="34" charset="-128"/>
              </a:rPr>
              <a:t>Air</a:t>
            </a:r>
          </a:p>
          <a:p>
            <a:pPr lvl="2"/>
            <a:r>
              <a:rPr lang="en-US">
                <a:cs typeface="MS PGothic" pitchFamily="34" charset="-128"/>
              </a:rPr>
              <a:t>Coughs and sneezes </a:t>
            </a:r>
          </a:p>
          <a:p>
            <a:pPr lvl="2"/>
            <a:r>
              <a:rPr lang="en-US">
                <a:cs typeface="MS PGothic" pitchFamily="34" charset="-128"/>
              </a:rPr>
              <a:t>Water</a:t>
            </a:r>
          </a:p>
          <a:p>
            <a:pPr lvl="2"/>
            <a:r>
              <a:rPr lang="en-US">
                <a:cs typeface="MS PGothic" pitchFamily="34" charset="-128"/>
              </a:rPr>
              <a:t>Other foods Insects</a:t>
            </a:r>
          </a:p>
          <a:p>
            <a:pPr lvl="2"/>
            <a:r>
              <a:rPr lang="en-US">
                <a:cs typeface="MS PGothic" pitchFamily="34" charset="-128"/>
              </a:rPr>
              <a:t>Equipment and utensils </a:t>
            </a:r>
          </a:p>
          <a:p>
            <a:pPr lvl="2"/>
            <a:r>
              <a:rPr lang="en-US">
                <a:cs typeface="MS PGothic" pitchFamily="34" charset="-128"/>
              </a:rPr>
              <a:t>Rats and mice</a:t>
            </a:r>
            <a:endParaRPr lang="en-US" b="1" u="sng">
              <a:solidFill>
                <a:srgbClr val="C00000"/>
              </a:solidFill>
              <a:effectLst>
                <a:outerShdw blurRad="38100" dist="38100" dir="2700000" algn="tl">
                  <a:srgbClr val="DDDDDD"/>
                </a:outerShdw>
              </a:effectLst>
              <a:cs typeface="MS PGothic" pitchFamily="34" charset="-128"/>
            </a:endParaRPr>
          </a:p>
          <a:p>
            <a:pPr eaLnBrk="1" hangingPunct="1">
              <a:spcBef>
                <a:spcPts val="1000"/>
              </a:spcBef>
            </a:pPr>
            <a:endParaRPr lang="en-US">
              <a:ea typeface="Arial" pitchFamily="1" charset="0"/>
              <a:cs typeface="Arial" pitchFamily="1" charset="0"/>
            </a:endParaRPr>
          </a:p>
          <a:p>
            <a:pPr eaLnBrk="1" hangingPunct="1">
              <a:spcBef>
                <a:spcPts val="1000"/>
              </a:spcBef>
              <a:buFont typeface="Arial" pitchFamily="1" charset="0"/>
              <a:buNone/>
            </a:pPr>
            <a:endParaRPr lang="en-US">
              <a:solidFill>
                <a:srgbClr val="828844"/>
              </a:solidFill>
              <a:ea typeface="Arial" pitchFamily="1" charset="0"/>
              <a:cs typeface="Arial" pitchFamily="1" charset="0"/>
            </a:endParaRPr>
          </a:p>
        </p:txBody>
      </p:sp>
      <p:sp>
        <p:nvSpPr>
          <p:cNvPr id="7" name="Title 11"/>
          <p:cNvSpPr>
            <a:spLocks noGrp="1"/>
          </p:cNvSpPr>
          <p:nvPr>
            <p:ph type="title"/>
          </p:nvPr>
        </p:nvSpPr>
        <p:spPr bwMode="auto">
          <a:ln>
            <a:miter lim="800000"/>
            <a:headEnd/>
            <a:tailEnd/>
          </a:ln>
        </p:spPr>
        <p:txBody>
          <a:bodyPr wrap="square" numCol="1" anchorCtr="0" compatLnSpc="1">
            <a:prstTxWarp prst="textNoShape">
              <a:avLst/>
            </a:prstTxWarp>
          </a:bodyPr>
          <a:lstStyle/>
          <a:p>
            <a:pPr eaLnBrk="1" hangingPunct="1">
              <a:defRPr/>
            </a:pPr>
            <a:r>
              <a:rPr lang="en-US" sz="4800" dirty="0">
                <a:cs typeface="Arial" charset="0"/>
              </a:rPr>
              <a:t>Food</a:t>
            </a:r>
            <a:r>
              <a:rPr lang="en-US" dirty="0">
                <a:cs typeface="Arial" charset="0"/>
              </a:rPr>
              <a:t> </a:t>
            </a:r>
            <a:r>
              <a:rPr lang="en-US" sz="4800" dirty="0">
                <a:cs typeface="Arial" charset="0"/>
              </a:rPr>
              <a:t>Hazards</a:t>
            </a:r>
          </a:p>
        </p:txBody>
      </p:sp>
      <p:sp>
        <p:nvSpPr>
          <p:cNvPr id="17412" name="Content Placeholder 1"/>
          <p:cNvSpPr>
            <a:spLocks noGrp="1"/>
          </p:cNvSpPr>
          <p:nvPr>
            <p:ph sz="quarter" idx="13"/>
          </p:nvPr>
        </p:nvSpPr>
        <p:spPr/>
        <p:txBody>
          <a:bodyPr/>
          <a:lstStyle/>
          <a:p>
            <a:pPr eaLnBrk="1" hangingPunct="1">
              <a:spcBef>
                <a:spcPts val="1000"/>
              </a:spcBef>
            </a:pPr>
            <a:r>
              <a:rPr lang="en-US" cap="none">
                <a:ea typeface="Arial" pitchFamily="1" charset="0"/>
                <a:cs typeface="Arial" pitchFamily="1" charset="0"/>
              </a:rPr>
              <a:t>Pathogens </a:t>
            </a:r>
            <a:r>
              <a:rPr lang="en-US" i="1" cap="none">
                <a:ea typeface="Arial" pitchFamily="1" charset="0"/>
                <a:cs typeface="Arial" pitchFamily="1" charset="0"/>
              </a:rPr>
              <a:t>(cont</a:t>
            </a:r>
            <a:r>
              <a:rPr lang="ja-JP" altLang="en-US" i="1" cap="none">
                <a:ea typeface="Arial" pitchFamily="1" charset="0"/>
                <a:cs typeface="Arial" pitchFamily="1" charset="0"/>
              </a:rPr>
              <a:t>’</a:t>
            </a:r>
            <a:r>
              <a:rPr lang="en-US" altLang="ja-JP" i="1" cap="none">
                <a:ea typeface="Arial" pitchFamily="1" charset="0"/>
                <a:cs typeface="Arial" pitchFamily="1" charset="0"/>
              </a:rPr>
              <a:t>d)</a:t>
            </a:r>
            <a:endParaRPr lang="en-US" cap="none">
              <a:ea typeface="Arial" pitchFamily="1" charset="0"/>
              <a:cs typeface="Arial" pitchFamily="1" charset="0"/>
            </a:endParaRPr>
          </a:p>
        </p:txBody>
      </p:sp>
      <p:sp>
        <p:nvSpPr>
          <p:cNvPr id="5" name="Rectangle 4">
            <a:extLst>
              <a:ext uri="{FF2B5EF4-FFF2-40B4-BE49-F238E27FC236}">
                <a16:creationId xmlns:a16="http://schemas.microsoft.com/office/drawing/2014/main" id="{B016AA1A-7DBE-4FE7-B959-E7769547316E}"/>
              </a:ext>
            </a:extLst>
          </p:cNvPr>
          <p:cNvSpPr/>
          <p:nvPr/>
        </p:nvSpPr>
        <p:spPr>
          <a:xfrm>
            <a:off x="2755900" y="6569612"/>
            <a:ext cx="3574562" cy="288388"/>
          </a:xfrm>
          <a:prstGeom prst="rect">
            <a:avLst/>
          </a:prstGeom>
          <a:solidFill>
            <a:srgbClr val="DB314D"/>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Safety and Sanitation</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3"/>
          <p:cNvSpPr>
            <a:spLocks noGrp="1" noChangeArrowheads="1"/>
          </p:cNvSpPr>
          <p:nvPr>
            <p:ph idx="1"/>
          </p:nvPr>
        </p:nvSpPr>
        <p:spPr>
          <a:xfrm>
            <a:off x="457200" y="2057400"/>
            <a:ext cx="8229600" cy="3840163"/>
          </a:xfrm>
          <a:solidFill>
            <a:schemeClr val="bg1"/>
          </a:solidFill>
        </p:spPr>
        <p:txBody>
          <a:bodyPr/>
          <a:lstStyle/>
          <a:p>
            <a:r>
              <a:rPr lang="en-US" b="1">
                <a:ea typeface="Arial" pitchFamily="1" charset="0"/>
                <a:cs typeface="Arial" pitchFamily="1" charset="0"/>
              </a:rPr>
              <a:t>Protecting Against Bacteria</a:t>
            </a:r>
          </a:p>
          <a:p>
            <a:pPr lvl="1"/>
            <a:r>
              <a:rPr lang="en-US">
                <a:cs typeface="MS PGothic" pitchFamily="34" charset="-128"/>
              </a:rPr>
              <a:t>Keep bacteria from spreading.</a:t>
            </a:r>
          </a:p>
          <a:p>
            <a:pPr lvl="1"/>
            <a:r>
              <a:rPr lang="en-US">
                <a:cs typeface="MS PGothic" pitchFamily="34" charset="-128"/>
              </a:rPr>
              <a:t>Stop bacteria from growing.</a:t>
            </a:r>
            <a:endParaRPr lang="en-US" u="sng">
              <a:solidFill>
                <a:srgbClr val="C00000"/>
              </a:solidFill>
              <a:effectLst>
                <a:outerShdw blurRad="38100" dist="38100" dir="2700000" algn="tl">
                  <a:srgbClr val="DDDDDD"/>
                </a:outerShdw>
              </a:effectLst>
              <a:cs typeface="MS PGothic" pitchFamily="34" charset="-128"/>
            </a:endParaRPr>
          </a:p>
          <a:p>
            <a:pPr lvl="1"/>
            <a:r>
              <a:rPr lang="en-US">
                <a:cs typeface="MS PGothic" pitchFamily="34" charset="-128"/>
              </a:rPr>
              <a:t>Kill bacteria.</a:t>
            </a:r>
          </a:p>
          <a:p>
            <a:pPr eaLnBrk="1" hangingPunct="1">
              <a:spcBef>
                <a:spcPts val="1000"/>
              </a:spcBef>
            </a:pPr>
            <a:endParaRPr lang="en-US">
              <a:ea typeface="Arial" pitchFamily="1" charset="0"/>
              <a:cs typeface="Arial" pitchFamily="1" charset="0"/>
            </a:endParaRPr>
          </a:p>
          <a:p>
            <a:pPr eaLnBrk="1" hangingPunct="1">
              <a:spcBef>
                <a:spcPts val="1000"/>
              </a:spcBef>
              <a:buFont typeface="Arial" pitchFamily="1" charset="0"/>
              <a:buNone/>
            </a:pPr>
            <a:endParaRPr lang="en-US">
              <a:solidFill>
                <a:srgbClr val="828844"/>
              </a:solidFill>
              <a:ea typeface="Arial" pitchFamily="1" charset="0"/>
              <a:cs typeface="Arial" pitchFamily="1" charset="0"/>
            </a:endParaRPr>
          </a:p>
        </p:txBody>
      </p:sp>
      <p:sp>
        <p:nvSpPr>
          <p:cNvPr id="7" name="Title 11"/>
          <p:cNvSpPr>
            <a:spLocks noGrp="1"/>
          </p:cNvSpPr>
          <p:nvPr>
            <p:ph type="title"/>
          </p:nvPr>
        </p:nvSpPr>
        <p:spPr bwMode="auto">
          <a:ln>
            <a:miter lim="800000"/>
            <a:headEnd/>
            <a:tailEnd/>
          </a:ln>
        </p:spPr>
        <p:txBody>
          <a:bodyPr wrap="square" numCol="1" anchorCtr="0" compatLnSpc="1">
            <a:prstTxWarp prst="textNoShape">
              <a:avLst/>
            </a:prstTxWarp>
          </a:bodyPr>
          <a:lstStyle/>
          <a:p>
            <a:pPr eaLnBrk="1" hangingPunct="1">
              <a:defRPr/>
            </a:pPr>
            <a:r>
              <a:rPr lang="en-US" sz="4800" dirty="0">
                <a:cs typeface="Arial" charset="0"/>
              </a:rPr>
              <a:t>Food</a:t>
            </a:r>
            <a:r>
              <a:rPr lang="en-US" dirty="0">
                <a:cs typeface="Arial" charset="0"/>
              </a:rPr>
              <a:t> </a:t>
            </a:r>
            <a:r>
              <a:rPr lang="en-US" sz="4800" dirty="0">
                <a:cs typeface="Arial" charset="0"/>
              </a:rPr>
              <a:t>Hazards</a:t>
            </a:r>
          </a:p>
        </p:txBody>
      </p:sp>
      <p:sp>
        <p:nvSpPr>
          <p:cNvPr id="18436" name="Content Placeholder 1"/>
          <p:cNvSpPr>
            <a:spLocks noGrp="1"/>
          </p:cNvSpPr>
          <p:nvPr>
            <p:ph sz="quarter" idx="13"/>
          </p:nvPr>
        </p:nvSpPr>
        <p:spPr/>
        <p:txBody>
          <a:bodyPr/>
          <a:lstStyle/>
          <a:p>
            <a:pPr eaLnBrk="1" hangingPunct="1">
              <a:spcBef>
                <a:spcPts val="1000"/>
              </a:spcBef>
            </a:pPr>
            <a:r>
              <a:rPr lang="en-US" cap="none">
                <a:ea typeface="Arial" pitchFamily="1" charset="0"/>
                <a:cs typeface="Arial" pitchFamily="1" charset="0"/>
              </a:rPr>
              <a:t>Pathogens </a:t>
            </a:r>
            <a:r>
              <a:rPr lang="en-US" i="1" cap="none">
                <a:ea typeface="Arial" pitchFamily="1" charset="0"/>
                <a:cs typeface="Arial" pitchFamily="1" charset="0"/>
              </a:rPr>
              <a:t>(cont</a:t>
            </a:r>
            <a:r>
              <a:rPr lang="ja-JP" altLang="en-US" i="1" cap="none">
                <a:ea typeface="Arial" pitchFamily="1" charset="0"/>
                <a:cs typeface="Arial" pitchFamily="1" charset="0"/>
              </a:rPr>
              <a:t>’</a:t>
            </a:r>
            <a:r>
              <a:rPr lang="en-US" altLang="ja-JP" i="1" cap="none">
                <a:ea typeface="Arial" pitchFamily="1" charset="0"/>
                <a:cs typeface="Arial" pitchFamily="1" charset="0"/>
              </a:rPr>
              <a:t>d)</a:t>
            </a:r>
            <a:endParaRPr lang="en-US" cap="none">
              <a:ea typeface="Arial" pitchFamily="1" charset="0"/>
              <a:cs typeface="Arial" pitchFamily="1" charset="0"/>
            </a:endParaRPr>
          </a:p>
        </p:txBody>
      </p:sp>
      <p:sp>
        <p:nvSpPr>
          <p:cNvPr id="5" name="Rectangle 4">
            <a:extLst>
              <a:ext uri="{FF2B5EF4-FFF2-40B4-BE49-F238E27FC236}">
                <a16:creationId xmlns:a16="http://schemas.microsoft.com/office/drawing/2014/main" id="{412D2152-7D6B-427C-9938-1229F4B92B1C}"/>
              </a:ext>
            </a:extLst>
          </p:cNvPr>
          <p:cNvSpPr/>
          <p:nvPr/>
        </p:nvSpPr>
        <p:spPr>
          <a:xfrm>
            <a:off x="2755900" y="6569612"/>
            <a:ext cx="3574562" cy="288388"/>
          </a:xfrm>
          <a:prstGeom prst="rect">
            <a:avLst/>
          </a:prstGeom>
          <a:solidFill>
            <a:srgbClr val="DB314D"/>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Safety and Sanitation</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3"/>
          <p:cNvSpPr>
            <a:spLocks noGrp="1" noChangeArrowheads="1"/>
          </p:cNvSpPr>
          <p:nvPr>
            <p:ph idx="1"/>
          </p:nvPr>
        </p:nvSpPr>
        <p:spPr>
          <a:xfrm>
            <a:off x="457200" y="2057400"/>
            <a:ext cx="8229600" cy="4267200"/>
          </a:xfrm>
          <a:solidFill>
            <a:schemeClr val="bg1"/>
          </a:solidFill>
          <a:extLst>
            <a:ext uri="{91240B29-F687-4F45-9708-019B960494DF}">
              <a14:hiddenLine xmlns:a14="http://schemas.microsoft.com/office/drawing/2010/main" w="9525">
                <a:solidFill>
                  <a:srgbClr val="000000"/>
                </a:solidFill>
                <a:miter lim="800000"/>
                <a:headEnd/>
                <a:tailEnd/>
              </a14:hiddenLine>
            </a:ext>
            <a:ext uri="{FAA26D3D-D897-4be2-8F04-BA451C77F1D7}"/>
          </a:extLst>
        </p:spPr>
        <p:txBody>
          <a:bodyPr numCol="2"/>
          <a:lstStyle/>
          <a:p>
            <a:pPr>
              <a:buFont typeface="Arial" charset="0"/>
              <a:buChar char="•"/>
              <a:defRPr/>
            </a:pPr>
            <a:r>
              <a:rPr lang="en-US" sz="2000" b="1" dirty="0">
                <a:latin typeface="+mj-lt"/>
                <a:cs typeface="Arial" pitchFamily="34" charset="0"/>
              </a:rPr>
              <a:t>Viruses</a:t>
            </a:r>
          </a:p>
          <a:p>
            <a:pPr lvl="1">
              <a:buFont typeface="Arial" charset="0"/>
              <a:buChar char="–"/>
              <a:defRPr/>
            </a:pPr>
            <a:r>
              <a:rPr lang="en-US" sz="2000" dirty="0">
                <a:latin typeface="+mj-lt"/>
                <a:cs typeface="+mn-cs"/>
              </a:rPr>
              <a:t>Smaller than bacteria.</a:t>
            </a:r>
          </a:p>
          <a:p>
            <a:pPr lvl="1">
              <a:buFont typeface="Arial" charset="0"/>
              <a:buChar char="–"/>
              <a:defRPr/>
            </a:pPr>
            <a:r>
              <a:rPr lang="en-US" sz="2000" dirty="0">
                <a:latin typeface="+mj-lt"/>
                <a:cs typeface="+mn-cs"/>
              </a:rPr>
              <a:t>Cannot reproduce or multiply unless they are inside a living cell.</a:t>
            </a:r>
          </a:p>
          <a:p>
            <a:pPr lvl="1">
              <a:buFont typeface="Arial" charset="0"/>
              <a:buChar char="–"/>
              <a:defRPr/>
            </a:pPr>
            <a:r>
              <a:rPr lang="en-US" sz="2000" dirty="0">
                <a:latin typeface="+mj-lt"/>
                <a:cs typeface="+mn-cs"/>
              </a:rPr>
              <a:t>Can be carried on almost any surface and can survive for days or even months.</a:t>
            </a:r>
          </a:p>
          <a:p>
            <a:pPr lvl="1">
              <a:buFont typeface="Arial" charset="0"/>
              <a:buChar char="–"/>
              <a:defRPr/>
            </a:pPr>
            <a:r>
              <a:rPr lang="en-US" sz="2000" dirty="0">
                <a:latin typeface="+mj-lt"/>
                <a:cs typeface="+mn-cs"/>
              </a:rPr>
              <a:t>Inactive or dormant until they enter a living cell.</a:t>
            </a:r>
          </a:p>
          <a:p>
            <a:pPr lvl="1">
              <a:buFont typeface="Arial" charset="0"/>
              <a:buChar char="–"/>
              <a:defRPr/>
            </a:pPr>
            <a:r>
              <a:rPr lang="en-US" sz="2000" dirty="0">
                <a:latin typeface="+mj-lt"/>
                <a:cs typeface="+mn-cs"/>
              </a:rPr>
              <a:t>Use living cells to make more viruses and release them into the organism.</a:t>
            </a:r>
          </a:p>
          <a:p>
            <a:pPr lvl="1">
              <a:buFont typeface="Arial" charset="0"/>
              <a:buChar char="–"/>
              <a:defRPr/>
            </a:pPr>
            <a:r>
              <a:rPr lang="en-US" sz="2000" dirty="0">
                <a:latin typeface="+mj-lt"/>
                <a:cs typeface="+mn-cs"/>
              </a:rPr>
              <a:t>New viruses enter new cells and continue to multiply.</a:t>
            </a:r>
          </a:p>
          <a:p>
            <a:pPr lvl="1">
              <a:buFont typeface="Arial" charset="0"/>
              <a:buChar char="–"/>
              <a:defRPr/>
            </a:pPr>
            <a:r>
              <a:rPr lang="en-US" sz="2000" dirty="0">
                <a:latin typeface="+mj-lt"/>
                <a:cs typeface="+mn-cs"/>
              </a:rPr>
              <a:t>Food-borne viral diseases are usually caused by contamination from people, food contact surfaces, or contaminated water.</a:t>
            </a:r>
            <a:endParaRPr lang="en-US" sz="2000" b="1" u="sng" dirty="0">
              <a:solidFill>
                <a:srgbClr val="C00000"/>
              </a:solidFill>
              <a:effectLst>
                <a:outerShdw blurRad="38100" dist="38100" dir="2700000" algn="tl">
                  <a:srgbClr val="000000">
                    <a:alpha val="43137"/>
                  </a:srgbClr>
                </a:outerShdw>
              </a:effectLst>
              <a:latin typeface="+mj-lt"/>
              <a:cs typeface="+mn-cs"/>
            </a:endParaRPr>
          </a:p>
          <a:p>
            <a:pPr eaLnBrk="1" hangingPunct="1">
              <a:spcBef>
                <a:spcPts val="1000"/>
              </a:spcBef>
              <a:buFont typeface="Arial" charset="0"/>
              <a:buChar char="•"/>
              <a:defRPr/>
            </a:pPr>
            <a:endParaRPr lang="en-US" sz="2000" dirty="0">
              <a:latin typeface="+mj-lt"/>
              <a:cs typeface="Arial" charset="0"/>
            </a:endParaRPr>
          </a:p>
          <a:p>
            <a:pPr eaLnBrk="1" hangingPunct="1">
              <a:spcBef>
                <a:spcPts val="1000"/>
              </a:spcBef>
              <a:buFont typeface="Arial" charset="0"/>
              <a:buNone/>
              <a:defRPr/>
            </a:pPr>
            <a:endParaRPr lang="en-US" sz="2000" dirty="0">
              <a:solidFill>
                <a:srgbClr val="828844"/>
              </a:solidFill>
              <a:latin typeface="+mj-lt"/>
              <a:cs typeface="Arial" charset="0"/>
            </a:endParaRPr>
          </a:p>
        </p:txBody>
      </p:sp>
      <p:sp>
        <p:nvSpPr>
          <p:cNvPr id="7" name="Title 11"/>
          <p:cNvSpPr>
            <a:spLocks noGrp="1"/>
          </p:cNvSpPr>
          <p:nvPr>
            <p:ph type="title"/>
          </p:nvPr>
        </p:nvSpPr>
        <p:spPr bwMode="auto">
          <a:ln>
            <a:miter lim="800000"/>
            <a:headEnd/>
            <a:tailEnd/>
          </a:ln>
        </p:spPr>
        <p:txBody>
          <a:bodyPr wrap="square" numCol="1" anchorCtr="0" compatLnSpc="1">
            <a:prstTxWarp prst="textNoShape">
              <a:avLst/>
            </a:prstTxWarp>
          </a:bodyPr>
          <a:lstStyle/>
          <a:p>
            <a:pPr eaLnBrk="1" hangingPunct="1">
              <a:defRPr/>
            </a:pPr>
            <a:r>
              <a:rPr lang="en-US" sz="4800" dirty="0">
                <a:cs typeface="Arial" charset="0"/>
              </a:rPr>
              <a:t>Food</a:t>
            </a:r>
            <a:r>
              <a:rPr lang="en-US" dirty="0">
                <a:cs typeface="Arial" charset="0"/>
              </a:rPr>
              <a:t> </a:t>
            </a:r>
            <a:r>
              <a:rPr lang="en-US" sz="4800" dirty="0">
                <a:cs typeface="Arial" charset="0"/>
              </a:rPr>
              <a:t>Hazards</a:t>
            </a:r>
          </a:p>
        </p:txBody>
      </p:sp>
      <p:sp>
        <p:nvSpPr>
          <p:cNvPr id="19460" name="Content Placeholder 1"/>
          <p:cNvSpPr>
            <a:spLocks noGrp="1"/>
          </p:cNvSpPr>
          <p:nvPr>
            <p:ph sz="quarter" idx="13"/>
          </p:nvPr>
        </p:nvSpPr>
        <p:spPr/>
        <p:txBody>
          <a:bodyPr/>
          <a:lstStyle/>
          <a:p>
            <a:pPr eaLnBrk="1" hangingPunct="1">
              <a:spcBef>
                <a:spcPts val="1000"/>
              </a:spcBef>
            </a:pPr>
            <a:r>
              <a:rPr lang="en-US" cap="none">
                <a:ea typeface="Arial" pitchFamily="1" charset="0"/>
                <a:cs typeface="Arial" pitchFamily="1" charset="0"/>
              </a:rPr>
              <a:t>Pathogens </a:t>
            </a:r>
            <a:r>
              <a:rPr lang="en-US" i="1" cap="none">
                <a:ea typeface="Arial" pitchFamily="1" charset="0"/>
                <a:cs typeface="Arial" pitchFamily="1" charset="0"/>
              </a:rPr>
              <a:t>(cont</a:t>
            </a:r>
            <a:r>
              <a:rPr lang="ja-JP" altLang="en-US" i="1" cap="none">
                <a:ea typeface="Arial" pitchFamily="1" charset="0"/>
                <a:cs typeface="Arial" pitchFamily="1" charset="0"/>
              </a:rPr>
              <a:t>’</a:t>
            </a:r>
            <a:r>
              <a:rPr lang="en-US" altLang="ja-JP" i="1" cap="none">
                <a:ea typeface="Arial" pitchFamily="1" charset="0"/>
                <a:cs typeface="Arial" pitchFamily="1" charset="0"/>
              </a:rPr>
              <a:t>d)</a:t>
            </a:r>
            <a:endParaRPr lang="en-US" cap="none">
              <a:ea typeface="Arial" pitchFamily="1" charset="0"/>
              <a:cs typeface="Arial" pitchFamily="1" charset="0"/>
            </a:endParaRPr>
          </a:p>
        </p:txBody>
      </p:sp>
      <p:sp>
        <p:nvSpPr>
          <p:cNvPr id="5" name="Rectangle 4">
            <a:extLst>
              <a:ext uri="{FF2B5EF4-FFF2-40B4-BE49-F238E27FC236}">
                <a16:creationId xmlns:a16="http://schemas.microsoft.com/office/drawing/2014/main" id="{2FAB23DA-D2E8-4697-A9C1-6B48048A3AFF}"/>
              </a:ext>
            </a:extLst>
          </p:cNvPr>
          <p:cNvSpPr/>
          <p:nvPr/>
        </p:nvSpPr>
        <p:spPr>
          <a:xfrm>
            <a:off x="2755900" y="6569612"/>
            <a:ext cx="3574562" cy="288388"/>
          </a:xfrm>
          <a:prstGeom prst="rect">
            <a:avLst/>
          </a:prstGeom>
          <a:solidFill>
            <a:srgbClr val="DB314D"/>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Safety and Sanitation</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3"/>
          <p:cNvSpPr>
            <a:spLocks noGrp="1" noChangeArrowheads="1"/>
          </p:cNvSpPr>
          <p:nvPr>
            <p:ph idx="1"/>
          </p:nvPr>
        </p:nvSpPr>
        <p:spPr>
          <a:xfrm>
            <a:off x="457200" y="2057400"/>
            <a:ext cx="8229600" cy="4419600"/>
          </a:xfrm>
          <a:solidFill>
            <a:schemeClr val="bg1"/>
          </a:solidFill>
          <a:extLst>
            <a:ext uri="{91240B29-F687-4F45-9708-019B960494DF}">
              <a14:hiddenLine xmlns:a14="http://schemas.microsoft.com/office/drawing/2010/main" w="9525">
                <a:solidFill>
                  <a:srgbClr val="000000"/>
                </a:solidFill>
                <a:miter lim="800000"/>
                <a:headEnd/>
                <a:tailEnd/>
              </a14:hiddenLine>
            </a:ext>
            <a:ext uri="{FAA26D3D-D897-4be2-8F04-BA451C77F1D7}"/>
          </a:extLst>
        </p:spPr>
        <p:txBody>
          <a:bodyPr numCol="2"/>
          <a:lstStyle/>
          <a:p>
            <a:pPr>
              <a:buFont typeface="Arial" charset="0"/>
              <a:buChar char="•"/>
              <a:defRPr/>
            </a:pPr>
            <a:r>
              <a:rPr lang="en-US" sz="2000" b="1" dirty="0">
                <a:latin typeface="+mj-lt"/>
                <a:cs typeface="Arial" pitchFamily="34" charset="0"/>
              </a:rPr>
              <a:t>Parasites</a:t>
            </a:r>
          </a:p>
          <a:p>
            <a:pPr lvl="1">
              <a:buFont typeface="Arial" charset="0"/>
              <a:buChar char="–"/>
              <a:defRPr/>
            </a:pPr>
            <a:r>
              <a:rPr lang="en-US" sz="2000" dirty="0">
                <a:latin typeface="+mj-lt"/>
                <a:cs typeface="+mn-cs"/>
              </a:rPr>
              <a:t>Organisms that can survive only by living on or inside another organism.</a:t>
            </a:r>
          </a:p>
          <a:p>
            <a:pPr lvl="1">
              <a:buFont typeface="Arial" charset="0"/>
              <a:buChar char="–"/>
              <a:defRPr/>
            </a:pPr>
            <a:r>
              <a:rPr lang="en-US" sz="2000" dirty="0">
                <a:latin typeface="+mj-lt"/>
                <a:cs typeface="+mn-cs"/>
              </a:rPr>
              <a:t>Host: The organism a parasite lives in and takes nourishment from.</a:t>
            </a:r>
          </a:p>
          <a:p>
            <a:pPr lvl="1">
              <a:buFont typeface="Arial" charset="0"/>
              <a:buChar char="–"/>
              <a:defRPr/>
            </a:pPr>
            <a:r>
              <a:rPr lang="en-US" sz="2000" dirty="0">
                <a:latin typeface="+mj-lt"/>
                <a:cs typeface="+mn-cs"/>
              </a:rPr>
              <a:t>May pass from one host organism to another and complete a different stage of their life cycle in each organism.</a:t>
            </a:r>
          </a:p>
          <a:p>
            <a:pPr lvl="1">
              <a:buFont typeface="Arial" charset="0"/>
              <a:buChar char="–"/>
              <a:defRPr/>
            </a:pPr>
            <a:endParaRPr lang="en-US" sz="2000" dirty="0">
              <a:latin typeface="+mj-lt"/>
              <a:cs typeface="+mn-cs"/>
            </a:endParaRPr>
          </a:p>
          <a:p>
            <a:pPr lvl="1">
              <a:buFont typeface="Arial" charset="0"/>
              <a:buChar char="–"/>
              <a:defRPr/>
            </a:pPr>
            <a:endParaRPr lang="en-US" sz="2000" dirty="0">
              <a:latin typeface="+mj-lt"/>
              <a:cs typeface="+mn-cs"/>
            </a:endParaRPr>
          </a:p>
          <a:p>
            <a:pPr lvl="1">
              <a:buFont typeface="Arial" charset="0"/>
              <a:buChar char="–"/>
              <a:defRPr/>
            </a:pPr>
            <a:r>
              <a:rPr lang="en-US" sz="2000" dirty="0">
                <a:latin typeface="+mj-lt"/>
                <a:cs typeface="+mn-cs"/>
              </a:rPr>
              <a:t>Human parasites are generally transmitted to them from animal hosts.</a:t>
            </a:r>
          </a:p>
          <a:p>
            <a:pPr lvl="1">
              <a:buFont typeface="Arial" charset="0"/>
              <a:buChar char="–"/>
              <a:defRPr/>
            </a:pPr>
            <a:r>
              <a:rPr lang="en-US" sz="2000" dirty="0">
                <a:latin typeface="+mj-lt"/>
                <a:cs typeface="+mn-cs"/>
              </a:rPr>
              <a:t>Human parasites are usually very small, and although they may be microscopic, they are larger than bacteria.</a:t>
            </a:r>
          </a:p>
          <a:p>
            <a:pPr lvl="1">
              <a:buFont typeface="Arial" charset="0"/>
              <a:buChar char="–"/>
              <a:defRPr/>
            </a:pPr>
            <a:r>
              <a:rPr lang="en-US" sz="2000" dirty="0">
                <a:latin typeface="+mj-lt"/>
                <a:cs typeface="+mn-cs"/>
              </a:rPr>
              <a:t>Usually killed by proper cooking or by freezing.</a:t>
            </a:r>
            <a:endParaRPr lang="en-US" sz="2000" b="1" u="sng" dirty="0">
              <a:solidFill>
                <a:srgbClr val="C00000"/>
              </a:solidFill>
              <a:effectLst>
                <a:outerShdw blurRad="38100" dist="38100" dir="2700000" algn="tl">
                  <a:srgbClr val="000000">
                    <a:alpha val="43137"/>
                  </a:srgbClr>
                </a:outerShdw>
              </a:effectLst>
              <a:latin typeface="+mj-lt"/>
              <a:cs typeface="+mn-cs"/>
            </a:endParaRPr>
          </a:p>
          <a:p>
            <a:pPr eaLnBrk="1" hangingPunct="1">
              <a:spcBef>
                <a:spcPts val="1000"/>
              </a:spcBef>
              <a:buFont typeface="Arial" charset="0"/>
              <a:buChar char="•"/>
              <a:defRPr/>
            </a:pPr>
            <a:endParaRPr lang="en-US" sz="2000" dirty="0">
              <a:latin typeface="+mj-lt"/>
              <a:cs typeface="Arial" charset="0"/>
            </a:endParaRPr>
          </a:p>
          <a:p>
            <a:pPr eaLnBrk="1" hangingPunct="1">
              <a:spcBef>
                <a:spcPts val="1000"/>
              </a:spcBef>
              <a:buFont typeface="Arial" charset="0"/>
              <a:buNone/>
              <a:defRPr/>
            </a:pPr>
            <a:endParaRPr lang="en-US" sz="2000" dirty="0">
              <a:solidFill>
                <a:srgbClr val="828844"/>
              </a:solidFill>
              <a:latin typeface="+mj-lt"/>
              <a:cs typeface="Arial" charset="0"/>
            </a:endParaRPr>
          </a:p>
        </p:txBody>
      </p:sp>
      <p:sp>
        <p:nvSpPr>
          <p:cNvPr id="7" name="Title 11"/>
          <p:cNvSpPr>
            <a:spLocks noGrp="1"/>
          </p:cNvSpPr>
          <p:nvPr>
            <p:ph type="title"/>
          </p:nvPr>
        </p:nvSpPr>
        <p:spPr bwMode="auto">
          <a:ln>
            <a:miter lim="800000"/>
            <a:headEnd/>
            <a:tailEnd/>
          </a:ln>
        </p:spPr>
        <p:txBody>
          <a:bodyPr wrap="square" numCol="1" anchorCtr="0" compatLnSpc="1">
            <a:prstTxWarp prst="textNoShape">
              <a:avLst/>
            </a:prstTxWarp>
          </a:bodyPr>
          <a:lstStyle/>
          <a:p>
            <a:pPr eaLnBrk="1" hangingPunct="1">
              <a:defRPr/>
            </a:pPr>
            <a:r>
              <a:rPr lang="en-US" sz="4800" dirty="0">
                <a:cs typeface="Arial" charset="0"/>
              </a:rPr>
              <a:t>Food</a:t>
            </a:r>
            <a:r>
              <a:rPr lang="en-US" dirty="0">
                <a:cs typeface="Arial" charset="0"/>
              </a:rPr>
              <a:t> </a:t>
            </a:r>
            <a:r>
              <a:rPr lang="en-US" sz="4800" dirty="0">
                <a:cs typeface="Arial" charset="0"/>
              </a:rPr>
              <a:t>Hazards</a:t>
            </a:r>
          </a:p>
        </p:txBody>
      </p:sp>
      <p:sp>
        <p:nvSpPr>
          <p:cNvPr id="20484" name="Content Placeholder 1"/>
          <p:cNvSpPr>
            <a:spLocks noGrp="1"/>
          </p:cNvSpPr>
          <p:nvPr>
            <p:ph sz="quarter" idx="13"/>
          </p:nvPr>
        </p:nvSpPr>
        <p:spPr/>
        <p:txBody>
          <a:bodyPr/>
          <a:lstStyle/>
          <a:p>
            <a:pPr eaLnBrk="1" hangingPunct="1">
              <a:spcBef>
                <a:spcPts val="1000"/>
              </a:spcBef>
            </a:pPr>
            <a:r>
              <a:rPr lang="en-US" cap="none">
                <a:ea typeface="Arial" pitchFamily="1" charset="0"/>
                <a:cs typeface="Arial" pitchFamily="1" charset="0"/>
              </a:rPr>
              <a:t>Pathogens </a:t>
            </a:r>
            <a:r>
              <a:rPr lang="en-US" i="1" cap="none">
                <a:ea typeface="Arial" pitchFamily="1" charset="0"/>
                <a:cs typeface="Arial" pitchFamily="1" charset="0"/>
              </a:rPr>
              <a:t>(cont</a:t>
            </a:r>
            <a:r>
              <a:rPr lang="ja-JP" altLang="en-US" i="1" cap="none">
                <a:ea typeface="Arial" pitchFamily="1" charset="0"/>
                <a:cs typeface="Arial" pitchFamily="1" charset="0"/>
              </a:rPr>
              <a:t>’</a:t>
            </a:r>
            <a:r>
              <a:rPr lang="en-US" altLang="ja-JP" i="1" cap="none">
                <a:ea typeface="Arial" pitchFamily="1" charset="0"/>
                <a:cs typeface="Arial" pitchFamily="1" charset="0"/>
              </a:rPr>
              <a:t>d)</a:t>
            </a:r>
            <a:endParaRPr lang="en-US" cap="none">
              <a:ea typeface="Arial" pitchFamily="1" charset="0"/>
              <a:cs typeface="Arial" pitchFamily="1" charset="0"/>
            </a:endParaRPr>
          </a:p>
        </p:txBody>
      </p:sp>
      <p:sp>
        <p:nvSpPr>
          <p:cNvPr id="5" name="Rectangle 4">
            <a:extLst>
              <a:ext uri="{FF2B5EF4-FFF2-40B4-BE49-F238E27FC236}">
                <a16:creationId xmlns:a16="http://schemas.microsoft.com/office/drawing/2014/main" id="{3CFCF3D7-73BF-4EED-8B28-C5C262ECEB93}"/>
              </a:ext>
            </a:extLst>
          </p:cNvPr>
          <p:cNvSpPr/>
          <p:nvPr/>
        </p:nvSpPr>
        <p:spPr>
          <a:xfrm>
            <a:off x="2755900" y="6569612"/>
            <a:ext cx="3574562" cy="288388"/>
          </a:xfrm>
          <a:prstGeom prst="rect">
            <a:avLst/>
          </a:prstGeom>
          <a:solidFill>
            <a:srgbClr val="DB314D"/>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Safety and Sanitation</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3"/>
          <p:cNvSpPr>
            <a:spLocks noGrp="1" noChangeArrowheads="1"/>
          </p:cNvSpPr>
          <p:nvPr>
            <p:ph idx="1"/>
          </p:nvPr>
        </p:nvSpPr>
        <p:spPr>
          <a:xfrm>
            <a:off x="457200" y="2057400"/>
            <a:ext cx="8229600" cy="4343400"/>
          </a:xfrm>
          <a:solidFill>
            <a:schemeClr val="bg1"/>
          </a:solidFill>
          <a:extLst>
            <a:ext uri="{91240B29-F687-4F45-9708-019B960494DF}">
              <a14:hiddenLine xmlns:a14="http://schemas.microsoft.com/office/drawing/2010/main" w="9525">
                <a:solidFill>
                  <a:srgbClr val="000000"/>
                </a:solidFill>
                <a:miter lim="800000"/>
                <a:headEnd/>
                <a:tailEnd/>
              </a14:hiddenLine>
            </a:ext>
            <a:ext uri="{FAA26D3D-D897-4be2-8F04-BA451C77F1D7}"/>
          </a:extLst>
        </p:spPr>
        <p:txBody>
          <a:bodyPr numCol="2"/>
          <a:lstStyle/>
          <a:p>
            <a:pPr>
              <a:buFont typeface="Arial" charset="0"/>
              <a:buChar char="•"/>
              <a:defRPr/>
            </a:pPr>
            <a:r>
              <a:rPr lang="en-US" sz="2000" b="1" dirty="0">
                <a:latin typeface="+mj-lt"/>
                <a:cs typeface="Arial" pitchFamily="34" charset="0"/>
              </a:rPr>
              <a:t>Fungi</a:t>
            </a:r>
          </a:p>
          <a:p>
            <a:pPr lvl="1">
              <a:buFont typeface="Arial" charset="0"/>
              <a:buChar char="–"/>
              <a:defRPr/>
            </a:pPr>
            <a:r>
              <a:rPr lang="en-US" sz="2000" dirty="0">
                <a:latin typeface="+mj-lt"/>
                <a:cs typeface="Arial" charset="0"/>
              </a:rPr>
              <a:t>Molds and yeasts are examples of fungi.</a:t>
            </a:r>
          </a:p>
          <a:p>
            <a:pPr lvl="1">
              <a:buFont typeface="Arial" charset="0"/>
              <a:buChar char="–"/>
              <a:defRPr/>
            </a:pPr>
            <a:r>
              <a:rPr lang="en-US" sz="2000" dirty="0">
                <a:latin typeface="+mj-lt"/>
                <a:cs typeface="Arial" charset="0"/>
              </a:rPr>
              <a:t>Organisms associated primarily with food spoilage rather than food-borne disease.</a:t>
            </a:r>
          </a:p>
          <a:p>
            <a:pPr lvl="1">
              <a:buFont typeface="Arial" charset="0"/>
              <a:buChar char="–"/>
              <a:defRPr/>
            </a:pPr>
            <a:r>
              <a:rPr lang="en-US" sz="2000" dirty="0">
                <a:latin typeface="+mj-lt"/>
                <a:cs typeface="Arial" charset="0"/>
              </a:rPr>
              <a:t>Most molds and yeasts, even those that cause spoilage, are not dangerous to most human beings.</a:t>
            </a:r>
          </a:p>
          <a:p>
            <a:pPr lvl="1">
              <a:buFont typeface="Arial" charset="0"/>
              <a:buChar char="–"/>
              <a:defRPr/>
            </a:pPr>
            <a:r>
              <a:rPr lang="en-US" sz="2000" dirty="0">
                <a:latin typeface="+mj-lt"/>
                <a:cs typeface="Arial" charset="0"/>
              </a:rPr>
              <a:t>Some fungi are beneficial.</a:t>
            </a:r>
          </a:p>
          <a:p>
            <a:pPr lvl="1">
              <a:buFont typeface="Arial" charset="0"/>
              <a:buChar char="–"/>
              <a:defRPr/>
            </a:pPr>
            <a:endParaRPr lang="en-US" sz="2000" dirty="0">
              <a:latin typeface="+mj-lt"/>
              <a:cs typeface="Arial" charset="0"/>
            </a:endParaRPr>
          </a:p>
          <a:p>
            <a:pPr lvl="1">
              <a:buFont typeface="Arial" charset="0"/>
              <a:buChar char="–"/>
              <a:defRPr/>
            </a:pPr>
            <a:endParaRPr lang="en-US" sz="2000" dirty="0">
              <a:latin typeface="+mj-lt"/>
              <a:cs typeface="Arial" charset="0"/>
            </a:endParaRPr>
          </a:p>
          <a:p>
            <a:pPr lvl="1">
              <a:buFont typeface="Arial" charset="0"/>
              <a:buChar char="–"/>
              <a:defRPr/>
            </a:pPr>
            <a:endParaRPr lang="en-US" sz="2000" dirty="0">
              <a:latin typeface="+mj-lt"/>
              <a:cs typeface="Arial" charset="0"/>
            </a:endParaRPr>
          </a:p>
          <a:p>
            <a:pPr lvl="1">
              <a:buFont typeface="Arial" charset="0"/>
              <a:buChar char="–"/>
              <a:defRPr/>
            </a:pPr>
            <a:r>
              <a:rPr lang="en-US" sz="2000" dirty="0">
                <a:latin typeface="+mj-lt"/>
                <a:cs typeface="Arial" charset="0"/>
              </a:rPr>
              <a:t>Some molds, however, produce toxins that can cause allergic reactions and severe disease.</a:t>
            </a:r>
          </a:p>
          <a:p>
            <a:pPr lvl="1">
              <a:buFont typeface="Arial" charset="0"/>
              <a:buChar char="–"/>
              <a:defRPr/>
            </a:pPr>
            <a:r>
              <a:rPr lang="en-US" sz="2000" dirty="0">
                <a:latin typeface="+mj-lt"/>
                <a:cs typeface="Arial" charset="0"/>
              </a:rPr>
              <a:t>Certain molds produce a toxin called aflatoxin in such foods as peanuts and other nuts, corn, cottonseed and milk. This toxin can cause serious liver disease in some people.</a:t>
            </a:r>
          </a:p>
          <a:p>
            <a:pPr eaLnBrk="1" hangingPunct="1">
              <a:spcBef>
                <a:spcPts val="1000"/>
              </a:spcBef>
              <a:buFont typeface="Arial" charset="0"/>
              <a:buChar char="•"/>
              <a:defRPr/>
            </a:pPr>
            <a:endParaRPr lang="en-US" sz="2000" dirty="0">
              <a:latin typeface="+mj-lt"/>
              <a:cs typeface="Arial" charset="0"/>
            </a:endParaRPr>
          </a:p>
          <a:p>
            <a:pPr eaLnBrk="1" hangingPunct="1">
              <a:spcBef>
                <a:spcPts val="1000"/>
              </a:spcBef>
              <a:buFont typeface="Arial" charset="0"/>
              <a:buNone/>
              <a:defRPr/>
            </a:pPr>
            <a:endParaRPr lang="en-US" sz="2000" dirty="0">
              <a:solidFill>
                <a:srgbClr val="828844"/>
              </a:solidFill>
              <a:latin typeface="+mj-lt"/>
              <a:cs typeface="Arial" charset="0"/>
            </a:endParaRPr>
          </a:p>
        </p:txBody>
      </p:sp>
      <p:sp>
        <p:nvSpPr>
          <p:cNvPr id="7" name="Title 11"/>
          <p:cNvSpPr>
            <a:spLocks noGrp="1"/>
          </p:cNvSpPr>
          <p:nvPr>
            <p:ph type="title"/>
          </p:nvPr>
        </p:nvSpPr>
        <p:spPr bwMode="auto">
          <a:ln>
            <a:miter lim="800000"/>
            <a:headEnd/>
            <a:tailEnd/>
          </a:ln>
        </p:spPr>
        <p:txBody>
          <a:bodyPr wrap="square" numCol="1" anchorCtr="0" compatLnSpc="1">
            <a:prstTxWarp prst="textNoShape">
              <a:avLst/>
            </a:prstTxWarp>
          </a:bodyPr>
          <a:lstStyle/>
          <a:p>
            <a:pPr eaLnBrk="1" hangingPunct="1">
              <a:defRPr/>
            </a:pPr>
            <a:r>
              <a:rPr lang="en-US" sz="4800" dirty="0">
                <a:cs typeface="Arial" charset="0"/>
              </a:rPr>
              <a:t>Food</a:t>
            </a:r>
            <a:r>
              <a:rPr lang="en-US" dirty="0">
                <a:cs typeface="Arial" charset="0"/>
              </a:rPr>
              <a:t> </a:t>
            </a:r>
            <a:r>
              <a:rPr lang="en-US" sz="4800" dirty="0">
                <a:cs typeface="Arial" charset="0"/>
              </a:rPr>
              <a:t>Hazards</a:t>
            </a:r>
          </a:p>
        </p:txBody>
      </p:sp>
      <p:sp>
        <p:nvSpPr>
          <p:cNvPr id="21508" name="Content Placeholder 1"/>
          <p:cNvSpPr>
            <a:spLocks noGrp="1"/>
          </p:cNvSpPr>
          <p:nvPr>
            <p:ph sz="quarter" idx="13"/>
          </p:nvPr>
        </p:nvSpPr>
        <p:spPr/>
        <p:txBody>
          <a:bodyPr/>
          <a:lstStyle/>
          <a:p>
            <a:pPr eaLnBrk="1" hangingPunct="1">
              <a:spcBef>
                <a:spcPts val="1000"/>
              </a:spcBef>
            </a:pPr>
            <a:r>
              <a:rPr lang="en-US" cap="none">
                <a:ea typeface="Arial" pitchFamily="1" charset="0"/>
                <a:cs typeface="Arial" pitchFamily="1" charset="0"/>
              </a:rPr>
              <a:t>Pathogens </a:t>
            </a:r>
            <a:r>
              <a:rPr lang="en-US" i="1" cap="none">
                <a:ea typeface="Arial" pitchFamily="1" charset="0"/>
                <a:cs typeface="Arial" pitchFamily="1" charset="0"/>
              </a:rPr>
              <a:t>(cont</a:t>
            </a:r>
            <a:r>
              <a:rPr lang="ja-JP" altLang="en-US" i="1" cap="none">
                <a:ea typeface="Arial" pitchFamily="1" charset="0"/>
                <a:cs typeface="Arial" pitchFamily="1" charset="0"/>
              </a:rPr>
              <a:t>’</a:t>
            </a:r>
            <a:r>
              <a:rPr lang="en-US" altLang="ja-JP" i="1" cap="none">
                <a:ea typeface="Arial" pitchFamily="1" charset="0"/>
                <a:cs typeface="Arial" pitchFamily="1" charset="0"/>
              </a:rPr>
              <a:t>d)</a:t>
            </a:r>
            <a:endParaRPr lang="en-US" cap="none">
              <a:ea typeface="Arial" pitchFamily="1" charset="0"/>
              <a:cs typeface="Arial" pitchFamily="1" charset="0"/>
            </a:endParaRPr>
          </a:p>
        </p:txBody>
      </p:sp>
      <p:sp>
        <p:nvSpPr>
          <p:cNvPr id="5" name="Rectangle 4">
            <a:extLst>
              <a:ext uri="{FF2B5EF4-FFF2-40B4-BE49-F238E27FC236}">
                <a16:creationId xmlns:a16="http://schemas.microsoft.com/office/drawing/2014/main" id="{7C79F6C5-4A3F-4F45-9BDF-44288EE64A79}"/>
              </a:ext>
            </a:extLst>
          </p:cNvPr>
          <p:cNvSpPr/>
          <p:nvPr/>
        </p:nvSpPr>
        <p:spPr>
          <a:xfrm>
            <a:off x="2755900" y="6569612"/>
            <a:ext cx="3574562" cy="288388"/>
          </a:xfrm>
          <a:prstGeom prst="rect">
            <a:avLst/>
          </a:prstGeom>
          <a:solidFill>
            <a:srgbClr val="DB314D"/>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Safety and Sanitation</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3"/>
          <p:cNvSpPr>
            <a:spLocks noGrp="1" noChangeArrowheads="1"/>
          </p:cNvSpPr>
          <p:nvPr>
            <p:ph idx="1"/>
          </p:nvPr>
        </p:nvSpPr>
        <p:spPr>
          <a:xfrm>
            <a:off x="457200" y="2057400"/>
            <a:ext cx="8229600" cy="3840163"/>
          </a:xfrm>
          <a:solidFill>
            <a:schemeClr val="bg1"/>
          </a:solidFill>
        </p:spPr>
        <p:txBody>
          <a:bodyPr/>
          <a:lstStyle/>
          <a:p>
            <a:pPr marL="0" indent="0">
              <a:buFont typeface="Arial" pitchFamily="1" charset="0"/>
              <a:buNone/>
            </a:pPr>
            <a:r>
              <a:rPr lang="en-US" b="1">
                <a:ea typeface="Arial" pitchFamily="1" charset="0"/>
                <a:cs typeface="Arial" pitchFamily="1" charset="0"/>
              </a:rPr>
              <a:t>Other Biological Hazards</a:t>
            </a:r>
          </a:p>
          <a:p>
            <a:pPr marL="0" indent="0"/>
            <a:r>
              <a:rPr lang="en-US" b="1">
                <a:solidFill>
                  <a:srgbClr val="558ED5"/>
                </a:solidFill>
                <a:ea typeface="Arial" pitchFamily="1" charset="0"/>
                <a:cs typeface="Arial" pitchFamily="1" charset="0"/>
              </a:rPr>
              <a:t>Plant Toxins</a:t>
            </a:r>
          </a:p>
          <a:p>
            <a:pPr lvl="1"/>
            <a:r>
              <a:rPr lang="en-US" sz="2000">
                <a:ea typeface="Arial" pitchFamily="1" charset="0"/>
                <a:cs typeface="Arial" pitchFamily="1" charset="0"/>
              </a:rPr>
              <a:t>Some plants are naturally poisonous to human beings. </a:t>
            </a:r>
          </a:p>
          <a:p>
            <a:pPr lvl="1"/>
            <a:r>
              <a:rPr lang="en-US" sz="2000">
                <a:ea typeface="Arial" pitchFamily="1" charset="0"/>
                <a:cs typeface="Arial" pitchFamily="1" charset="0"/>
              </a:rPr>
              <a:t>The only way to avoid plant toxins is to avoid the plants in which they occur, as well as products made with those plants.</a:t>
            </a:r>
          </a:p>
          <a:p>
            <a:pPr lvl="1"/>
            <a:r>
              <a:rPr lang="en-US" sz="2000">
                <a:ea typeface="Arial" pitchFamily="1" charset="0"/>
                <a:cs typeface="Arial" pitchFamily="1" charset="0"/>
              </a:rPr>
              <a:t>Can be transferred in milk from cows that have eaten the plant (e.g., jimsonweed and snakeroot) or in honey from bees that have gathered nectar from plants (e.g., mountain laurel).</a:t>
            </a:r>
          </a:p>
          <a:p>
            <a:pPr lvl="1"/>
            <a:r>
              <a:rPr lang="en-US" sz="2000">
                <a:ea typeface="Arial" pitchFamily="1" charset="0"/>
                <a:cs typeface="Arial" pitchFamily="1" charset="0"/>
              </a:rPr>
              <a:t>Best-known plant toxins are found in some wild mushrooms. </a:t>
            </a:r>
          </a:p>
          <a:p>
            <a:pPr lvl="1"/>
            <a:r>
              <a:rPr lang="en-US" sz="2000">
                <a:ea typeface="Arial" pitchFamily="1" charset="0"/>
                <a:cs typeface="Arial" pitchFamily="1" charset="0"/>
              </a:rPr>
              <a:t>Other toxic plants to avoid are rhubarb leaves, water hemlock, apricot kernels and nightshade.</a:t>
            </a:r>
            <a:endParaRPr lang="en-US" sz="2000">
              <a:solidFill>
                <a:srgbClr val="C00000"/>
              </a:solidFill>
              <a:ea typeface="Arial" pitchFamily="1" charset="0"/>
              <a:cs typeface="Arial" pitchFamily="1" charset="0"/>
            </a:endParaRPr>
          </a:p>
          <a:p>
            <a:pPr marL="0" indent="0" eaLnBrk="1" hangingPunct="1">
              <a:spcBef>
                <a:spcPts val="1000"/>
              </a:spcBef>
            </a:pPr>
            <a:endParaRPr lang="en-US" sz="2200">
              <a:ea typeface="Arial" pitchFamily="1" charset="0"/>
              <a:cs typeface="Arial" pitchFamily="1" charset="0"/>
            </a:endParaRPr>
          </a:p>
          <a:p>
            <a:pPr marL="0" indent="0" eaLnBrk="1" hangingPunct="1">
              <a:spcBef>
                <a:spcPts val="1000"/>
              </a:spcBef>
              <a:buFont typeface="Arial" pitchFamily="1" charset="0"/>
              <a:buNone/>
            </a:pPr>
            <a:endParaRPr lang="en-US" sz="2200">
              <a:solidFill>
                <a:srgbClr val="828844"/>
              </a:solidFill>
              <a:ea typeface="Arial" pitchFamily="1" charset="0"/>
              <a:cs typeface="Arial" pitchFamily="1" charset="0"/>
            </a:endParaRPr>
          </a:p>
        </p:txBody>
      </p:sp>
      <p:sp>
        <p:nvSpPr>
          <p:cNvPr id="8" name="Title 11"/>
          <p:cNvSpPr>
            <a:spLocks noGrp="1"/>
          </p:cNvSpPr>
          <p:nvPr>
            <p:ph type="title"/>
          </p:nvPr>
        </p:nvSpPr>
        <p:spPr bwMode="auto">
          <a:ln>
            <a:miter lim="800000"/>
            <a:headEnd/>
            <a:tailEnd/>
          </a:ln>
        </p:spPr>
        <p:txBody>
          <a:bodyPr wrap="square" numCol="1" anchorCtr="0" compatLnSpc="1">
            <a:prstTxWarp prst="textNoShape">
              <a:avLst/>
            </a:prstTxWarp>
          </a:bodyPr>
          <a:lstStyle/>
          <a:p>
            <a:pPr eaLnBrk="1" hangingPunct="1">
              <a:defRPr/>
            </a:pPr>
            <a:r>
              <a:rPr lang="en-US" sz="4800" dirty="0">
                <a:cs typeface="Arial" charset="0"/>
              </a:rPr>
              <a:t>Food</a:t>
            </a:r>
            <a:r>
              <a:rPr lang="en-US" dirty="0">
                <a:cs typeface="Arial" charset="0"/>
              </a:rPr>
              <a:t> </a:t>
            </a:r>
            <a:r>
              <a:rPr lang="en-US" sz="4800" dirty="0">
                <a:cs typeface="Arial" charset="0"/>
              </a:rPr>
              <a:t>Hazards</a:t>
            </a:r>
          </a:p>
        </p:txBody>
      </p:sp>
      <p:sp>
        <p:nvSpPr>
          <p:cNvPr id="22532" name="Content Placeholder 1"/>
          <p:cNvSpPr>
            <a:spLocks noGrp="1"/>
          </p:cNvSpPr>
          <p:nvPr>
            <p:ph sz="quarter" idx="13"/>
          </p:nvPr>
        </p:nvSpPr>
        <p:spPr/>
        <p:txBody>
          <a:bodyPr/>
          <a:lstStyle/>
          <a:p>
            <a:pPr eaLnBrk="1" hangingPunct="1">
              <a:spcBef>
                <a:spcPts val="1000"/>
              </a:spcBef>
            </a:pPr>
            <a:r>
              <a:rPr lang="en-US" cap="none">
                <a:ea typeface="Arial" pitchFamily="1" charset="0"/>
                <a:cs typeface="Arial" pitchFamily="1" charset="0"/>
              </a:rPr>
              <a:t>Pathogens </a:t>
            </a:r>
            <a:r>
              <a:rPr lang="en-US" i="1" cap="none">
                <a:ea typeface="Arial" pitchFamily="1" charset="0"/>
                <a:cs typeface="Arial" pitchFamily="1" charset="0"/>
              </a:rPr>
              <a:t>(cont</a:t>
            </a:r>
            <a:r>
              <a:rPr lang="ja-JP" altLang="en-US" i="1" cap="none">
                <a:ea typeface="Arial" pitchFamily="1" charset="0"/>
                <a:cs typeface="Arial" pitchFamily="1" charset="0"/>
              </a:rPr>
              <a:t>’</a:t>
            </a:r>
            <a:r>
              <a:rPr lang="en-US" altLang="ja-JP" i="1" cap="none">
                <a:ea typeface="Arial" pitchFamily="1" charset="0"/>
                <a:cs typeface="Arial" pitchFamily="1" charset="0"/>
              </a:rPr>
              <a:t>d)</a:t>
            </a:r>
            <a:endParaRPr lang="en-US" cap="none">
              <a:ea typeface="Arial" pitchFamily="1" charset="0"/>
              <a:cs typeface="Arial" pitchFamily="1" charset="0"/>
            </a:endParaRPr>
          </a:p>
        </p:txBody>
      </p:sp>
      <p:sp>
        <p:nvSpPr>
          <p:cNvPr id="5" name="Rectangle 4">
            <a:extLst>
              <a:ext uri="{FF2B5EF4-FFF2-40B4-BE49-F238E27FC236}">
                <a16:creationId xmlns:a16="http://schemas.microsoft.com/office/drawing/2014/main" id="{CF2C496D-A367-4E39-8D64-77350928EEA8}"/>
              </a:ext>
            </a:extLst>
          </p:cNvPr>
          <p:cNvSpPr/>
          <p:nvPr/>
        </p:nvSpPr>
        <p:spPr>
          <a:xfrm>
            <a:off x="2755900" y="6569612"/>
            <a:ext cx="3574562" cy="288388"/>
          </a:xfrm>
          <a:prstGeom prst="rect">
            <a:avLst/>
          </a:prstGeom>
          <a:solidFill>
            <a:srgbClr val="DB314D"/>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Safety and Sanitation</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3"/>
          <p:cNvSpPr>
            <a:spLocks noGrp="1" noChangeArrowheads="1"/>
          </p:cNvSpPr>
          <p:nvPr>
            <p:ph idx="1"/>
          </p:nvPr>
        </p:nvSpPr>
        <p:spPr>
          <a:xfrm>
            <a:off x="457200" y="2057400"/>
            <a:ext cx="8229600" cy="4419600"/>
          </a:xfrm>
          <a:solidFill>
            <a:schemeClr val="bg1"/>
          </a:solidFill>
        </p:spPr>
        <p:txBody>
          <a:bodyPr/>
          <a:lstStyle/>
          <a:p>
            <a:pPr marL="0" indent="0">
              <a:buFont typeface="Arial" pitchFamily="1" charset="0"/>
              <a:buNone/>
            </a:pPr>
            <a:r>
              <a:rPr lang="en-US" b="1" dirty="0">
                <a:ea typeface="Arial" pitchFamily="1" charset="0"/>
                <a:cs typeface="Arial" pitchFamily="1" charset="0"/>
              </a:rPr>
              <a:t>Other Biological Hazards </a:t>
            </a:r>
            <a:r>
              <a:rPr lang="en-US" b="1" i="1" dirty="0">
                <a:ea typeface="Arial" pitchFamily="1" charset="0"/>
                <a:cs typeface="Arial" pitchFamily="1" charset="0"/>
              </a:rPr>
              <a:t>(</a:t>
            </a:r>
            <a:r>
              <a:rPr lang="en-US" b="1" i="1" dirty="0" err="1">
                <a:ea typeface="Arial" pitchFamily="1" charset="0"/>
                <a:cs typeface="Arial" pitchFamily="1" charset="0"/>
              </a:rPr>
              <a:t>cont</a:t>
            </a:r>
            <a:r>
              <a:rPr lang="ja-JP" altLang="en-US" b="1" i="1" dirty="0">
                <a:ea typeface="Arial" pitchFamily="1" charset="0"/>
                <a:cs typeface="Arial" pitchFamily="1" charset="0"/>
              </a:rPr>
              <a:t>’</a:t>
            </a:r>
            <a:r>
              <a:rPr lang="en-US" altLang="ja-JP" b="1" i="1" dirty="0">
                <a:ea typeface="Arial" pitchFamily="1" charset="0"/>
                <a:cs typeface="Arial" pitchFamily="1" charset="0"/>
              </a:rPr>
              <a:t>d)</a:t>
            </a:r>
            <a:endParaRPr lang="en-US" altLang="ja-JP" b="1" dirty="0">
              <a:ea typeface="Arial" pitchFamily="1" charset="0"/>
              <a:cs typeface="Arial" pitchFamily="1" charset="0"/>
            </a:endParaRPr>
          </a:p>
          <a:p>
            <a:pPr marL="0" indent="0"/>
            <a:r>
              <a:rPr lang="en-US" b="1" dirty="0">
                <a:solidFill>
                  <a:srgbClr val="558ED5"/>
                </a:solidFill>
                <a:ea typeface="Arial" pitchFamily="1" charset="0"/>
                <a:cs typeface="Arial" pitchFamily="1" charset="0"/>
              </a:rPr>
              <a:t>Seafood Toxins</a:t>
            </a:r>
          </a:p>
          <a:p>
            <a:pPr lvl="1"/>
            <a:r>
              <a:rPr lang="en-US" sz="2000" dirty="0">
                <a:ea typeface="Arial" pitchFamily="1" charset="0"/>
                <a:cs typeface="Arial" pitchFamily="1" charset="0"/>
              </a:rPr>
              <a:t>Some toxins occur in fish or shellfish that have eaten a kind of algae that contains the toxins.</a:t>
            </a:r>
          </a:p>
          <a:p>
            <a:pPr lvl="1"/>
            <a:r>
              <a:rPr lang="en-US" sz="2000" dirty="0">
                <a:ea typeface="Arial" pitchFamily="1" charset="0"/>
                <a:cs typeface="Arial" pitchFamily="1" charset="0"/>
              </a:rPr>
              <a:t>Not destroyed by cooking.</a:t>
            </a:r>
          </a:p>
          <a:p>
            <a:pPr lvl="1"/>
            <a:r>
              <a:rPr lang="en-US" sz="2000" dirty="0">
                <a:ea typeface="Arial" pitchFamily="1" charset="0"/>
                <a:cs typeface="Arial" pitchFamily="1" charset="0"/>
              </a:rPr>
              <a:t>Only protection is to purchase fish/shellfish from approved suppliers who can certify the seafood comes from safe water.</a:t>
            </a:r>
          </a:p>
          <a:p>
            <a:pPr lvl="1"/>
            <a:r>
              <a:rPr lang="en-US" sz="2000" dirty="0">
                <a:ea typeface="Arial" pitchFamily="1" charset="0"/>
                <a:cs typeface="Arial" pitchFamily="1" charset="0"/>
              </a:rPr>
              <a:t>The fish toxin present in puffer fish</a:t>
            </a:r>
            <a:r>
              <a:rPr lang="en-US" sz="2000" i="1" dirty="0">
                <a:ea typeface="Arial" pitchFamily="1" charset="0"/>
                <a:cs typeface="Arial" pitchFamily="1" charset="0"/>
              </a:rPr>
              <a:t> </a:t>
            </a:r>
            <a:r>
              <a:rPr lang="en-US" sz="2000" dirty="0">
                <a:ea typeface="Arial" pitchFamily="1" charset="0"/>
                <a:cs typeface="Arial" pitchFamily="1" charset="0"/>
              </a:rPr>
              <a:t>attacks the nervous system and can be fatal.</a:t>
            </a:r>
          </a:p>
          <a:p>
            <a:pPr lvl="1"/>
            <a:r>
              <a:rPr lang="en-US" sz="2000" dirty="0">
                <a:ea typeface="Arial" pitchFamily="1" charset="0"/>
                <a:cs typeface="Arial" pitchFamily="1" charset="0"/>
              </a:rPr>
              <a:t>Other species of fish, such as moray eels, contain natural toxins and should be avoided.</a:t>
            </a:r>
            <a:endParaRPr lang="en-US" sz="2000" dirty="0">
              <a:solidFill>
                <a:srgbClr val="C00000"/>
              </a:solidFill>
              <a:ea typeface="Arial" pitchFamily="1" charset="0"/>
              <a:cs typeface="Arial" pitchFamily="1" charset="0"/>
            </a:endParaRPr>
          </a:p>
          <a:p>
            <a:pPr marL="0" indent="0" eaLnBrk="1" hangingPunct="1">
              <a:spcBef>
                <a:spcPts val="1000"/>
              </a:spcBef>
            </a:pPr>
            <a:endParaRPr lang="en-US" sz="2200" dirty="0">
              <a:ea typeface="Arial" pitchFamily="1" charset="0"/>
              <a:cs typeface="Arial" pitchFamily="1" charset="0"/>
            </a:endParaRPr>
          </a:p>
          <a:p>
            <a:pPr marL="0" indent="0" eaLnBrk="1" hangingPunct="1">
              <a:spcBef>
                <a:spcPts val="1000"/>
              </a:spcBef>
              <a:buFont typeface="Arial" pitchFamily="1" charset="0"/>
              <a:buNone/>
            </a:pPr>
            <a:endParaRPr lang="en-US" sz="2200" dirty="0">
              <a:solidFill>
                <a:srgbClr val="828844"/>
              </a:solidFill>
              <a:ea typeface="Arial" pitchFamily="1" charset="0"/>
              <a:cs typeface="Arial" pitchFamily="1" charset="0"/>
            </a:endParaRPr>
          </a:p>
        </p:txBody>
      </p:sp>
      <p:sp>
        <p:nvSpPr>
          <p:cNvPr id="7" name="Title 11"/>
          <p:cNvSpPr>
            <a:spLocks noGrp="1"/>
          </p:cNvSpPr>
          <p:nvPr>
            <p:ph type="title"/>
          </p:nvPr>
        </p:nvSpPr>
        <p:spPr bwMode="auto">
          <a:ln>
            <a:miter lim="800000"/>
            <a:headEnd/>
            <a:tailEnd/>
          </a:ln>
        </p:spPr>
        <p:txBody>
          <a:bodyPr wrap="square" numCol="1" anchorCtr="0" compatLnSpc="1">
            <a:prstTxWarp prst="textNoShape">
              <a:avLst/>
            </a:prstTxWarp>
          </a:bodyPr>
          <a:lstStyle/>
          <a:p>
            <a:pPr eaLnBrk="1" hangingPunct="1">
              <a:defRPr/>
            </a:pPr>
            <a:r>
              <a:rPr lang="en-US" sz="4800" dirty="0">
                <a:cs typeface="Arial" charset="0"/>
              </a:rPr>
              <a:t>Food</a:t>
            </a:r>
            <a:r>
              <a:rPr lang="en-US" dirty="0">
                <a:cs typeface="Arial" charset="0"/>
              </a:rPr>
              <a:t> </a:t>
            </a:r>
            <a:r>
              <a:rPr lang="en-US" sz="4800" dirty="0">
                <a:cs typeface="Arial" charset="0"/>
              </a:rPr>
              <a:t>Hazards</a:t>
            </a:r>
          </a:p>
        </p:txBody>
      </p:sp>
      <p:sp>
        <p:nvSpPr>
          <p:cNvPr id="23556" name="Content Placeholder 1"/>
          <p:cNvSpPr>
            <a:spLocks noGrp="1"/>
          </p:cNvSpPr>
          <p:nvPr>
            <p:ph sz="quarter" idx="13"/>
          </p:nvPr>
        </p:nvSpPr>
        <p:spPr/>
        <p:txBody>
          <a:bodyPr/>
          <a:lstStyle/>
          <a:p>
            <a:pPr eaLnBrk="1" hangingPunct="1">
              <a:spcBef>
                <a:spcPts val="1000"/>
              </a:spcBef>
            </a:pPr>
            <a:r>
              <a:rPr lang="en-US" cap="none">
                <a:ea typeface="Arial" pitchFamily="1" charset="0"/>
                <a:cs typeface="Arial" pitchFamily="1" charset="0"/>
              </a:rPr>
              <a:t>Pathogens </a:t>
            </a:r>
            <a:r>
              <a:rPr lang="en-US" i="1" cap="none">
                <a:ea typeface="Arial" pitchFamily="1" charset="0"/>
                <a:cs typeface="Arial" pitchFamily="1" charset="0"/>
              </a:rPr>
              <a:t>(cont</a:t>
            </a:r>
            <a:r>
              <a:rPr lang="ja-JP" altLang="en-US" i="1" cap="none">
                <a:ea typeface="Arial" pitchFamily="1" charset="0"/>
                <a:cs typeface="Arial" pitchFamily="1" charset="0"/>
              </a:rPr>
              <a:t>’</a:t>
            </a:r>
            <a:r>
              <a:rPr lang="en-US" altLang="ja-JP" i="1" cap="none">
                <a:ea typeface="Arial" pitchFamily="1" charset="0"/>
                <a:cs typeface="Arial" pitchFamily="1" charset="0"/>
              </a:rPr>
              <a:t>d)</a:t>
            </a:r>
            <a:endParaRPr lang="en-US" cap="none">
              <a:ea typeface="Arial" pitchFamily="1" charset="0"/>
              <a:cs typeface="Arial" pitchFamily="1" charset="0"/>
            </a:endParaRPr>
          </a:p>
        </p:txBody>
      </p:sp>
      <p:sp>
        <p:nvSpPr>
          <p:cNvPr id="5" name="Rectangle 4">
            <a:extLst>
              <a:ext uri="{FF2B5EF4-FFF2-40B4-BE49-F238E27FC236}">
                <a16:creationId xmlns:a16="http://schemas.microsoft.com/office/drawing/2014/main" id="{EB1120AE-0D9F-4C1E-BFEB-A452DAB5E12B}"/>
              </a:ext>
            </a:extLst>
          </p:cNvPr>
          <p:cNvSpPr/>
          <p:nvPr/>
        </p:nvSpPr>
        <p:spPr>
          <a:xfrm>
            <a:off x="2755900" y="6569612"/>
            <a:ext cx="3574562" cy="288388"/>
          </a:xfrm>
          <a:prstGeom prst="rect">
            <a:avLst/>
          </a:prstGeom>
          <a:solidFill>
            <a:srgbClr val="DB314D"/>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Safety and Sanitation</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6" name="Title 11"/>
          <p:cNvSpPr>
            <a:spLocks noGrp="1"/>
          </p:cNvSpPr>
          <p:nvPr>
            <p:ph type="title"/>
          </p:nvPr>
        </p:nvSpPr>
        <p:spPr bwMode="auto">
          <a:ln>
            <a:miter lim="800000"/>
            <a:headEnd/>
            <a:tailEnd/>
          </a:ln>
        </p:spPr>
        <p:txBody>
          <a:bodyPr wrap="square" numCol="1" anchorCtr="0" compatLnSpc="1">
            <a:prstTxWarp prst="textNoShape">
              <a:avLst/>
            </a:prstTxWarp>
          </a:bodyPr>
          <a:lstStyle/>
          <a:p>
            <a:pPr eaLnBrk="1" hangingPunct="1">
              <a:defRPr/>
            </a:pPr>
            <a:r>
              <a:rPr lang="en-US" sz="4800" dirty="0">
                <a:cs typeface="Arial" charset="0"/>
              </a:rPr>
              <a:t>Sanitation</a:t>
            </a:r>
          </a:p>
        </p:txBody>
      </p:sp>
      <p:sp>
        <p:nvSpPr>
          <p:cNvPr id="3074" name="Rectangle 3"/>
          <p:cNvSpPr>
            <a:spLocks noGrp="1" noChangeArrowheads="1"/>
          </p:cNvSpPr>
          <p:nvPr>
            <p:ph idx="1"/>
          </p:nvPr>
        </p:nvSpPr>
        <p:spPr>
          <a:xfrm>
            <a:off x="457200" y="1752600"/>
            <a:ext cx="8229600" cy="4373563"/>
          </a:xfrm>
          <a:solidFill>
            <a:schemeClr val="bg1"/>
          </a:solidFill>
        </p:spPr>
        <p:txBody>
          <a:bodyPr/>
          <a:lstStyle/>
          <a:p>
            <a:pPr eaLnBrk="1" hangingPunct="1">
              <a:spcBef>
                <a:spcPts val="1000"/>
              </a:spcBef>
            </a:pPr>
            <a:r>
              <a:rPr lang="en-US" b="1">
                <a:solidFill>
                  <a:srgbClr val="558ED5"/>
                </a:solidFill>
                <a:cs typeface="MS PGothic" pitchFamily="34" charset="-128"/>
              </a:rPr>
              <a:t>Professionalism: </a:t>
            </a:r>
            <a:r>
              <a:rPr lang="en-US">
                <a:ea typeface="Arial" pitchFamily="1" charset="0"/>
                <a:cs typeface="Arial" pitchFamily="1" charset="0"/>
              </a:rPr>
              <a:t>An attitude that reflects pride in the quality of your work. One of the most important ways of demonstrating professional pride is in the area of sanitation and safety.</a:t>
            </a:r>
          </a:p>
          <a:p>
            <a:pPr eaLnBrk="1" hangingPunct="1">
              <a:spcBef>
                <a:spcPts val="1000"/>
              </a:spcBef>
            </a:pPr>
            <a:r>
              <a:rPr lang="en-US">
                <a:ea typeface="Arial" pitchFamily="1" charset="0"/>
                <a:cs typeface="Arial" pitchFamily="1" charset="0"/>
              </a:rPr>
              <a:t>Poor sanitation and safety can cost a lot of money.</a:t>
            </a:r>
          </a:p>
          <a:p>
            <a:pPr eaLnBrk="1" hangingPunct="1">
              <a:spcBef>
                <a:spcPts val="1000"/>
              </a:spcBef>
            </a:pPr>
            <a:r>
              <a:rPr lang="en-US">
                <a:ea typeface="Arial" pitchFamily="1" charset="0"/>
                <a:cs typeface="Arial" pitchFamily="1" charset="0"/>
              </a:rPr>
              <a:t>The rules presented in this chapter are basic guidelines.</a:t>
            </a:r>
          </a:p>
          <a:p>
            <a:pPr lvl="1" eaLnBrk="1" hangingPunct="1">
              <a:spcBef>
                <a:spcPts val="1000"/>
              </a:spcBef>
            </a:pPr>
            <a:r>
              <a:rPr lang="en-US">
                <a:ea typeface="Arial" pitchFamily="1" charset="0"/>
                <a:cs typeface="Arial" pitchFamily="1" charset="0"/>
              </a:rPr>
              <a:t>Local health departments have more detailed regulations.</a:t>
            </a:r>
          </a:p>
          <a:p>
            <a:pPr lvl="1" eaLnBrk="1" hangingPunct="1">
              <a:spcBef>
                <a:spcPts val="1000"/>
              </a:spcBef>
            </a:pPr>
            <a:r>
              <a:rPr lang="en-US" i="1">
                <a:ea typeface="Arial" pitchFamily="1" charset="0"/>
                <a:cs typeface="Arial" pitchFamily="1" charset="0"/>
              </a:rPr>
              <a:t>All food-service operators are responsible for knowing the health department regulations in their own city and state.</a:t>
            </a:r>
          </a:p>
          <a:p>
            <a:pPr eaLnBrk="1" hangingPunct="1">
              <a:spcBef>
                <a:spcPts val="1000"/>
              </a:spcBef>
            </a:pPr>
            <a:endParaRPr lang="en-US">
              <a:ea typeface="Arial" pitchFamily="1" charset="0"/>
              <a:cs typeface="Arial" pitchFamily="1" charset="0"/>
            </a:endParaRPr>
          </a:p>
          <a:p>
            <a:pPr eaLnBrk="1" hangingPunct="1">
              <a:spcBef>
                <a:spcPts val="1000"/>
              </a:spcBef>
              <a:buFont typeface="Arial" pitchFamily="1" charset="0"/>
              <a:buNone/>
            </a:pPr>
            <a:endParaRPr lang="en-US">
              <a:solidFill>
                <a:srgbClr val="828844"/>
              </a:solidFill>
              <a:ea typeface="Arial" pitchFamily="1" charset="0"/>
              <a:cs typeface="Arial" pitchFamily="1" charset="0"/>
            </a:endParaRPr>
          </a:p>
        </p:txBody>
      </p:sp>
      <p:sp>
        <p:nvSpPr>
          <p:cNvPr id="4" name="Rectangle 3">
            <a:extLst>
              <a:ext uri="{FF2B5EF4-FFF2-40B4-BE49-F238E27FC236}">
                <a16:creationId xmlns:a16="http://schemas.microsoft.com/office/drawing/2014/main" id="{4EA9B217-402F-4F6A-8DCE-75C3EA38BF5F}"/>
              </a:ext>
            </a:extLst>
          </p:cNvPr>
          <p:cNvSpPr/>
          <p:nvPr/>
        </p:nvSpPr>
        <p:spPr>
          <a:xfrm>
            <a:off x="2755900" y="6569612"/>
            <a:ext cx="3574562" cy="288388"/>
          </a:xfrm>
          <a:prstGeom prst="rect">
            <a:avLst/>
          </a:prstGeom>
          <a:solidFill>
            <a:srgbClr val="DB314D"/>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Safety and Sanitation</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3"/>
          <p:cNvSpPr>
            <a:spLocks noGrp="1" noChangeArrowheads="1"/>
          </p:cNvSpPr>
          <p:nvPr>
            <p:ph idx="1"/>
          </p:nvPr>
        </p:nvSpPr>
        <p:spPr>
          <a:xfrm>
            <a:off x="457200" y="2511938"/>
            <a:ext cx="8229600" cy="3965062"/>
          </a:xfrm>
          <a:solidFill>
            <a:schemeClr val="bg1"/>
          </a:solidFill>
        </p:spPr>
        <p:txBody>
          <a:bodyPr/>
          <a:lstStyle/>
          <a:p>
            <a:pPr marL="0" indent="0" eaLnBrk="1" hangingPunct="1">
              <a:spcBef>
                <a:spcPts val="1000"/>
              </a:spcBef>
              <a:buNone/>
            </a:pPr>
            <a:r>
              <a:rPr lang="en-US" dirty="0"/>
              <a:t>Prion diseases comprise several conditions. A prion is a type of protein that can trigger normal proteins in the brain to fold abnormally. Prion diseases can affect both humans and animals and are sometimes spread to humans by infected meat products. The most common form of prion disease that affects humans is Creutzfeldt-Jakob disease (CJD).</a:t>
            </a:r>
            <a:endParaRPr lang="en-US" sz="2200" dirty="0">
              <a:ea typeface="Arial" pitchFamily="1" charset="0"/>
              <a:cs typeface="Arial" pitchFamily="1" charset="0"/>
            </a:endParaRPr>
          </a:p>
          <a:p>
            <a:pPr marL="0" indent="0" eaLnBrk="1" hangingPunct="1">
              <a:spcBef>
                <a:spcPts val="1000"/>
              </a:spcBef>
              <a:buFont typeface="Arial" pitchFamily="1" charset="0"/>
              <a:buNone/>
            </a:pPr>
            <a:endParaRPr lang="en-US" sz="2200" dirty="0">
              <a:solidFill>
                <a:srgbClr val="828844"/>
              </a:solidFill>
              <a:ea typeface="Arial" pitchFamily="1" charset="0"/>
              <a:cs typeface="Arial" pitchFamily="1" charset="0"/>
            </a:endParaRPr>
          </a:p>
        </p:txBody>
      </p:sp>
      <p:sp>
        <p:nvSpPr>
          <p:cNvPr id="7" name="Title 11"/>
          <p:cNvSpPr>
            <a:spLocks noGrp="1"/>
          </p:cNvSpPr>
          <p:nvPr>
            <p:ph type="title"/>
          </p:nvPr>
        </p:nvSpPr>
        <p:spPr bwMode="auto">
          <a:ln>
            <a:miter lim="800000"/>
            <a:headEnd/>
            <a:tailEnd/>
          </a:ln>
        </p:spPr>
        <p:txBody>
          <a:bodyPr wrap="square" numCol="1" anchorCtr="0" compatLnSpc="1">
            <a:prstTxWarp prst="textNoShape">
              <a:avLst/>
            </a:prstTxWarp>
          </a:bodyPr>
          <a:lstStyle/>
          <a:p>
            <a:pPr eaLnBrk="1" hangingPunct="1">
              <a:defRPr/>
            </a:pPr>
            <a:r>
              <a:rPr lang="en-US" sz="4800" dirty="0">
                <a:cs typeface="Arial" charset="0"/>
              </a:rPr>
              <a:t>Food</a:t>
            </a:r>
            <a:r>
              <a:rPr lang="en-US" dirty="0">
                <a:cs typeface="Arial" charset="0"/>
              </a:rPr>
              <a:t> </a:t>
            </a:r>
            <a:r>
              <a:rPr lang="en-US" sz="4800" dirty="0">
                <a:cs typeface="Arial" charset="0"/>
              </a:rPr>
              <a:t>Hazards</a:t>
            </a:r>
          </a:p>
        </p:txBody>
      </p:sp>
      <p:sp>
        <p:nvSpPr>
          <p:cNvPr id="23556" name="Content Placeholder 1"/>
          <p:cNvSpPr>
            <a:spLocks noGrp="1"/>
          </p:cNvSpPr>
          <p:nvPr>
            <p:ph sz="quarter" idx="13"/>
          </p:nvPr>
        </p:nvSpPr>
        <p:spPr>
          <a:xfrm>
            <a:off x="457200" y="1679038"/>
            <a:ext cx="8229600" cy="571500"/>
          </a:xfrm>
        </p:spPr>
        <p:txBody>
          <a:bodyPr/>
          <a:lstStyle/>
          <a:p>
            <a:pPr eaLnBrk="1" hangingPunct="1">
              <a:spcBef>
                <a:spcPts val="1000"/>
              </a:spcBef>
            </a:pPr>
            <a:r>
              <a:rPr lang="en-US" cap="none" dirty="0">
                <a:ea typeface="Arial" pitchFamily="1" charset="0"/>
                <a:cs typeface="Arial" pitchFamily="1" charset="0"/>
              </a:rPr>
              <a:t>Prions</a:t>
            </a:r>
          </a:p>
        </p:txBody>
      </p:sp>
      <p:sp>
        <p:nvSpPr>
          <p:cNvPr id="5" name="Rectangle 4">
            <a:extLst>
              <a:ext uri="{FF2B5EF4-FFF2-40B4-BE49-F238E27FC236}">
                <a16:creationId xmlns:a16="http://schemas.microsoft.com/office/drawing/2014/main" id="{EB1120AE-0D9F-4C1E-BFEB-A452DAB5E12B}"/>
              </a:ext>
            </a:extLst>
          </p:cNvPr>
          <p:cNvSpPr/>
          <p:nvPr/>
        </p:nvSpPr>
        <p:spPr>
          <a:xfrm>
            <a:off x="2755900" y="6569612"/>
            <a:ext cx="3574562" cy="288388"/>
          </a:xfrm>
          <a:prstGeom prst="rect">
            <a:avLst/>
          </a:prstGeom>
          <a:solidFill>
            <a:srgbClr val="DB314D"/>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Safety and Sanitation</a:t>
            </a:r>
          </a:p>
        </p:txBody>
      </p:sp>
    </p:spTree>
    <p:extLst>
      <p:ext uri="{BB962C8B-B14F-4D97-AF65-F5344CB8AC3E}">
        <p14:creationId xmlns:p14="http://schemas.microsoft.com/office/powerpoint/2010/main" val="29823842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3"/>
          <p:cNvSpPr>
            <a:spLocks noGrp="1" noChangeArrowheads="1"/>
          </p:cNvSpPr>
          <p:nvPr>
            <p:ph idx="1"/>
          </p:nvPr>
        </p:nvSpPr>
        <p:spPr>
          <a:xfrm>
            <a:off x="457200" y="2057400"/>
            <a:ext cx="8229600" cy="3840163"/>
          </a:xfrm>
          <a:solidFill>
            <a:schemeClr val="bg1"/>
          </a:solidFill>
        </p:spPr>
        <p:txBody>
          <a:bodyPr/>
          <a:lstStyle/>
          <a:p>
            <a:r>
              <a:rPr lang="en-US">
                <a:ea typeface="Arial" pitchFamily="1" charset="0"/>
                <a:cs typeface="Arial" pitchFamily="1" charset="0"/>
              </a:rPr>
              <a:t>Some kinds of chemical poisoning are caused by the use of defective, improper equipment, or equipment that has been handled improperly.</a:t>
            </a:r>
          </a:p>
          <a:p>
            <a:r>
              <a:rPr lang="en-US">
                <a:ea typeface="Arial" pitchFamily="1" charset="0"/>
                <a:cs typeface="Arial" pitchFamily="1" charset="0"/>
              </a:rPr>
              <a:t>The toxins in the following slide create symptoms that show themselves very quickly, usually within 30 minutes of eating poisoned food.</a:t>
            </a:r>
          </a:p>
          <a:p>
            <a:pPr lvl="1"/>
            <a:r>
              <a:rPr lang="en-US">
                <a:ea typeface="Arial" pitchFamily="1" charset="0"/>
                <a:cs typeface="Arial" pitchFamily="1" charset="0"/>
              </a:rPr>
              <a:t>Exception: lead; symptoms of lead poisoning can take years to appear.</a:t>
            </a:r>
          </a:p>
          <a:p>
            <a:pPr eaLnBrk="1" hangingPunct="1">
              <a:spcBef>
                <a:spcPts val="1000"/>
              </a:spcBef>
            </a:pPr>
            <a:endParaRPr lang="en-US">
              <a:ea typeface="Arial" pitchFamily="1" charset="0"/>
              <a:cs typeface="Arial" pitchFamily="1" charset="0"/>
            </a:endParaRPr>
          </a:p>
          <a:p>
            <a:pPr eaLnBrk="1" hangingPunct="1">
              <a:spcBef>
                <a:spcPts val="1000"/>
              </a:spcBef>
              <a:buFont typeface="Arial" pitchFamily="1" charset="0"/>
              <a:buNone/>
            </a:pPr>
            <a:endParaRPr lang="en-US">
              <a:solidFill>
                <a:srgbClr val="828844"/>
              </a:solidFill>
              <a:ea typeface="Arial" pitchFamily="1" charset="0"/>
              <a:cs typeface="Arial" pitchFamily="1" charset="0"/>
            </a:endParaRPr>
          </a:p>
        </p:txBody>
      </p:sp>
      <p:sp>
        <p:nvSpPr>
          <p:cNvPr id="7" name="Title 11"/>
          <p:cNvSpPr>
            <a:spLocks noGrp="1"/>
          </p:cNvSpPr>
          <p:nvPr>
            <p:ph type="title"/>
          </p:nvPr>
        </p:nvSpPr>
        <p:spPr bwMode="auto">
          <a:ln>
            <a:miter lim="800000"/>
            <a:headEnd/>
            <a:tailEnd/>
          </a:ln>
        </p:spPr>
        <p:txBody>
          <a:bodyPr wrap="square" numCol="1" anchorCtr="0" compatLnSpc="1">
            <a:prstTxWarp prst="textNoShape">
              <a:avLst/>
            </a:prstTxWarp>
          </a:bodyPr>
          <a:lstStyle/>
          <a:p>
            <a:pPr eaLnBrk="1" hangingPunct="1">
              <a:defRPr/>
            </a:pPr>
            <a:r>
              <a:rPr lang="en-US" sz="4800" dirty="0">
                <a:cs typeface="Arial" charset="0"/>
              </a:rPr>
              <a:t>Food</a:t>
            </a:r>
            <a:r>
              <a:rPr lang="en-US" dirty="0">
                <a:cs typeface="Arial" charset="0"/>
              </a:rPr>
              <a:t> </a:t>
            </a:r>
            <a:r>
              <a:rPr lang="en-US" sz="4800" dirty="0">
                <a:cs typeface="Arial" charset="0"/>
              </a:rPr>
              <a:t>Hazards</a:t>
            </a:r>
          </a:p>
        </p:txBody>
      </p:sp>
      <p:sp>
        <p:nvSpPr>
          <p:cNvPr id="24580" name="Content Placeholder 1"/>
          <p:cNvSpPr>
            <a:spLocks noGrp="1"/>
          </p:cNvSpPr>
          <p:nvPr>
            <p:ph sz="quarter" idx="13"/>
          </p:nvPr>
        </p:nvSpPr>
        <p:spPr/>
        <p:txBody>
          <a:bodyPr/>
          <a:lstStyle/>
          <a:p>
            <a:pPr eaLnBrk="1" hangingPunct="1">
              <a:spcBef>
                <a:spcPts val="1000"/>
              </a:spcBef>
            </a:pPr>
            <a:r>
              <a:rPr lang="en-US" cap="none">
                <a:ea typeface="Arial" pitchFamily="1" charset="0"/>
                <a:cs typeface="Arial" pitchFamily="1" charset="0"/>
              </a:rPr>
              <a:t>Pathogens </a:t>
            </a:r>
            <a:r>
              <a:rPr lang="en-US" i="1" cap="none">
                <a:ea typeface="Arial" pitchFamily="1" charset="0"/>
                <a:cs typeface="Arial" pitchFamily="1" charset="0"/>
              </a:rPr>
              <a:t>(cont</a:t>
            </a:r>
            <a:r>
              <a:rPr lang="ja-JP" altLang="en-US" i="1" cap="none">
                <a:ea typeface="Arial" pitchFamily="1" charset="0"/>
                <a:cs typeface="Arial" pitchFamily="1" charset="0"/>
              </a:rPr>
              <a:t>’</a:t>
            </a:r>
            <a:r>
              <a:rPr lang="en-US" altLang="ja-JP" i="1" cap="none">
                <a:ea typeface="Arial" pitchFamily="1" charset="0"/>
                <a:cs typeface="Arial" pitchFamily="1" charset="0"/>
              </a:rPr>
              <a:t>d)</a:t>
            </a:r>
            <a:endParaRPr lang="en-US" cap="none">
              <a:ea typeface="Arial" pitchFamily="1" charset="0"/>
              <a:cs typeface="Arial" pitchFamily="1" charset="0"/>
            </a:endParaRPr>
          </a:p>
        </p:txBody>
      </p:sp>
      <p:sp>
        <p:nvSpPr>
          <p:cNvPr id="6" name="Rectangle 5">
            <a:extLst>
              <a:ext uri="{FF2B5EF4-FFF2-40B4-BE49-F238E27FC236}">
                <a16:creationId xmlns:a16="http://schemas.microsoft.com/office/drawing/2014/main" id="{D26C975B-562F-45F5-BCD7-8E9654BE460E}"/>
              </a:ext>
            </a:extLst>
          </p:cNvPr>
          <p:cNvSpPr/>
          <p:nvPr/>
        </p:nvSpPr>
        <p:spPr>
          <a:xfrm>
            <a:off x="2755900" y="6569612"/>
            <a:ext cx="3574562" cy="288388"/>
          </a:xfrm>
          <a:prstGeom prst="rect">
            <a:avLst/>
          </a:prstGeom>
          <a:solidFill>
            <a:srgbClr val="DB314D"/>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Safety and Sanitation</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3"/>
          <p:cNvSpPr>
            <a:spLocks noGrp="1" noChangeArrowheads="1"/>
          </p:cNvSpPr>
          <p:nvPr>
            <p:ph idx="1"/>
          </p:nvPr>
        </p:nvSpPr>
        <p:spPr>
          <a:xfrm>
            <a:off x="457200" y="2057400"/>
            <a:ext cx="8229600" cy="3840163"/>
          </a:xfrm>
          <a:solidFill>
            <a:schemeClr val="bg1"/>
          </a:solidFill>
        </p:spPr>
        <p:txBody>
          <a:bodyPr/>
          <a:lstStyle/>
          <a:p>
            <a:pPr eaLnBrk="1" hangingPunct="1"/>
            <a:r>
              <a:rPr lang="en-US">
                <a:cs typeface="MS PGothic" pitchFamily="34" charset="-128"/>
              </a:rPr>
              <a:t>To prevent the following diseases, do not use the materials that cause them:</a:t>
            </a:r>
            <a:endParaRPr lang="en-US">
              <a:effectLst>
                <a:outerShdw blurRad="38100" dist="38100" dir="2700000" algn="tl">
                  <a:srgbClr val="DDDDDD"/>
                </a:outerShdw>
              </a:effectLst>
              <a:cs typeface="MS PGothic" pitchFamily="34" charset="-128"/>
            </a:endParaRPr>
          </a:p>
          <a:p>
            <a:pPr lvl="1" eaLnBrk="1" hangingPunct="1"/>
            <a:r>
              <a:rPr lang="en-US">
                <a:cs typeface="MS PGothic" pitchFamily="34" charset="-128"/>
              </a:rPr>
              <a:t>Antimony: caused by storing or cooking acid foods in chipped gray enamelware</a:t>
            </a:r>
          </a:p>
          <a:p>
            <a:pPr lvl="1" eaLnBrk="1" hangingPunct="1"/>
            <a:r>
              <a:rPr lang="en-US">
                <a:cs typeface="MS PGothic" pitchFamily="34" charset="-128"/>
              </a:rPr>
              <a:t>Cadmium: caused by cadmium-plated ice cube trays or containers</a:t>
            </a:r>
          </a:p>
          <a:p>
            <a:pPr lvl="1" eaLnBrk="1" hangingPunct="1"/>
            <a:r>
              <a:rPr lang="en-US">
                <a:cs typeface="MS PGothic" pitchFamily="34" charset="-128"/>
              </a:rPr>
              <a:t>Cyanide: caused by silver polish containing cyanide</a:t>
            </a:r>
          </a:p>
          <a:p>
            <a:pPr eaLnBrk="1" hangingPunct="1">
              <a:spcBef>
                <a:spcPts val="1000"/>
              </a:spcBef>
              <a:buFont typeface="Arial" pitchFamily="1" charset="0"/>
              <a:buNone/>
            </a:pPr>
            <a:endParaRPr lang="en-US">
              <a:ea typeface="Arial" pitchFamily="1" charset="0"/>
              <a:cs typeface="Arial" pitchFamily="1" charset="0"/>
            </a:endParaRPr>
          </a:p>
          <a:p>
            <a:pPr eaLnBrk="1" hangingPunct="1">
              <a:spcBef>
                <a:spcPts val="1000"/>
              </a:spcBef>
              <a:buFont typeface="Arial" pitchFamily="1" charset="0"/>
              <a:buNone/>
            </a:pPr>
            <a:endParaRPr lang="en-US">
              <a:solidFill>
                <a:srgbClr val="828844"/>
              </a:solidFill>
              <a:ea typeface="Arial" pitchFamily="1" charset="0"/>
              <a:cs typeface="Arial" pitchFamily="1" charset="0"/>
            </a:endParaRPr>
          </a:p>
        </p:txBody>
      </p:sp>
      <p:sp>
        <p:nvSpPr>
          <p:cNvPr id="7" name="Title 11"/>
          <p:cNvSpPr>
            <a:spLocks noGrp="1"/>
          </p:cNvSpPr>
          <p:nvPr>
            <p:ph type="title"/>
          </p:nvPr>
        </p:nvSpPr>
        <p:spPr bwMode="auto">
          <a:ln>
            <a:miter lim="800000"/>
            <a:headEnd/>
            <a:tailEnd/>
          </a:ln>
        </p:spPr>
        <p:txBody>
          <a:bodyPr wrap="square" numCol="1" anchorCtr="0" compatLnSpc="1">
            <a:prstTxWarp prst="textNoShape">
              <a:avLst/>
            </a:prstTxWarp>
          </a:bodyPr>
          <a:lstStyle/>
          <a:p>
            <a:pPr eaLnBrk="1" hangingPunct="1">
              <a:defRPr/>
            </a:pPr>
            <a:r>
              <a:rPr lang="en-US" sz="4800" dirty="0">
                <a:cs typeface="Arial" charset="0"/>
              </a:rPr>
              <a:t>Food</a:t>
            </a:r>
            <a:r>
              <a:rPr lang="en-US" dirty="0">
                <a:cs typeface="Arial" charset="0"/>
              </a:rPr>
              <a:t> </a:t>
            </a:r>
            <a:r>
              <a:rPr lang="en-US" sz="4800" dirty="0">
                <a:cs typeface="Arial" charset="0"/>
              </a:rPr>
              <a:t>Hazards</a:t>
            </a:r>
          </a:p>
        </p:txBody>
      </p:sp>
      <p:sp>
        <p:nvSpPr>
          <p:cNvPr id="8" name="Content Placeholder 1"/>
          <p:cNvSpPr>
            <a:spLocks noGrp="1"/>
          </p:cNvSpPr>
          <p:nvPr>
            <p:ph sz="quarter" idx="13"/>
          </p:nvPr>
        </p:nvSpPr>
        <p:spPr/>
        <p:txBody>
          <a:bodyPr/>
          <a:lstStyle/>
          <a:p>
            <a:pPr eaLnBrk="1" hangingPunct="1">
              <a:spcBef>
                <a:spcPts val="1000"/>
              </a:spcBef>
            </a:pPr>
            <a:r>
              <a:rPr lang="en-US" cap="none">
                <a:ea typeface="Arial" pitchFamily="1" charset="0"/>
                <a:cs typeface="Arial" pitchFamily="1" charset="0"/>
              </a:rPr>
              <a:t>CHEMICAL AND PHYSICAL HAZARDS</a:t>
            </a:r>
          </a:p>
        </p:txBody>
      </p:sp>
      <p:sp>
        <p:nvSpPr>
          <p:cNvPr id="5" name="Rectangle 4">
            <a:extLst>
              <a:ext uri="{FF2B5EF4-FFF2-40B4-BE49-F238E27FC236}">
                <a16:creationId xmlns:a16="http://schemas.microsoft.com/office/drawing/2014/main" id="{B4100BA8-1A5D-490F-9612-F1A8CEA3CF08}"/>
              </a:ext>
            </a:extLst>
          </p:cNvPr>
          <p:cNvSpPr/>
          <p:nvPr/>
        </p:nvSpPr>
        <p:spPr>
          <a:xfrm>
            <a:off x="2755900" y="6569612"/>
            <a:ext cx="3574562" cy="288388"/>
          </a:xfrm>
          <a:prstGeom prst="rect">
            <a:avLst/>
          </a:prstGeom>
          <a:solidFill>
            <a:srgbClr val="DB314D"/>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Safety and Sanitation</a:t>
            </a:r>
          </a:p>
        </p:txBody>
      </p:sp>
    </p:spTree>
  </p:cSld>
  <p:clrMapOvr>
    <a:masterClrMapping/>
  </p:clrMapOvr>
  <p:transition spd="slow"/>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6" name="Title 11"/>
          <p:cNvSpPr>
            <a:spLocks noGrp="1"/>
          </p:cNvSpPr>
          <p:nvPr>
            <p:ph type="title"/>
          </p:nvPr>
        </p:nvSpPr>
        <p:spPr bwMode="auto">
          <a:ln>
            <a:miter lim="800000"/>
            <a:headEnd/>
            <a:tailEnd/>
          </a:ln>
        </p:spPr>
        <p:txBody>
          <a:bodyPr wrap="square" numCol="1" anchorCtr="0" compatLnSpc="1">
            <a:prstTxWarp prst="textNoShape">
              <a:avLst/>
            </a:prstTxWarp>
          </a:bodyPr>
          <a:lstStyle/>
          <a:p>
            <a:pPr eaLnBrk="1" hangingPunct="1">
              <a:defRPr/>
            </a:pPr>
            <a:r>
              <a:rPr lang="en-US" sz="4800" dirty="0">
                <a:cs typeface="Arial" charset="0"/>
              </a:rPr>
              <a:t>Food</a:t>
            </a:r>
            <a:r>
              <a:rPr lang="en-US" dirty="0">
                <a:cs typeface="Arial" charset="0"/>
              </a:rPr>
              <a:t> </a:t>
            </a:r>
            <a:r>
              <a:rPr lang="en-US" sz="4800" dirty="0">
                <a:cs typeface="Arial" charset="0"/>
              </a:rPr>
              <a:t>Hazards</a:t>
            </a:r>
          </a:p>
        </p:txBody>
      </p:sp>
      <p:sp>
        <p:nvSpPr>
          <p:cNvPr id="3074" name="Rectangle 3"/>
          <p:cNvSpPr>
            <a:spLocks noGrp="1" noChangeArrowheads="1"/>
          </p:cNvSpPr>
          <p:nvPr>
            <p:ph idx="1"/>
          </p:nvPr>
        </p:nvSpPr>
        <p:spPr>
          <a:xfrm>
            <a:off x="457200" y="2133600"/>
            <a:ext cx="8229600" cy="3840163"/>
          </a:xfrm>
          <a:solidFill>
            <a:schemeClr val="bg1"/>
          </a:solidFill>
        </p:spPr>
        <p:txBody>
          <a:bodyPr/>
          <a:lstStyle/>
          <a:p>
            <a:pPr eaLnBrk="1" hangingPunct="1"/>
            <a:r>
              <a:rPr lang="en-US">
                <a:cs typeface="MS PGothic" pitchFamily="34" charset="-128"/>
              </a:rPr>
              <a:t>To prevent the following diseases, do not use the materials that cause them </a:t>
            </a:r>
            <a:r>
              <a:rPr lang="en-US" i="1">
                <a:cs typeface="MS PGothic" pitchFamily="34" charset="-128"/>
              </a:rPr>
              <a:t>(cont</a:t>
            </a:r>
            <a:r>
              <a:rPr lang="ja-JP" altLang="en-US" i="1">
                <a:cs typeface="MS PGothic" pitchFamily="34" charset="-128"/>
              </a:rPr>
              <a:t>’</a:t>
            </a:r>
            <a:r>
              <a:rPr lang="en-US" altLang="ja-JP" i="1">
                <a:cs typeface="MS PGothic" pitchFamily="34" charset="-128"/>
              </a:rPr>
              <a:t>d)</a:t>
            </a:r>
            <a:r>
              <a:rPr lang="en-US" altLang="ja-JP">
                <a:cs typeface="MS PGothic" pitchFamily="34" charset="-128"/>
              </a:rPr>
              <a:t>:</a:t>
            </a:r>
            <a:endParaRPr lang="en-US" altLang="ja-JP">
              <a:effectLst>
                <a:outerShdw blurRad="38100" dist="38100" dir="2700000" algn="tl">
                  <a:srgbClr val="DDDDDD"/>
                </a:outerShdw>
              </a:effectLst>
              <a:cs typeface="MS PGothic" pitchFamily="34" charset="-128"/>
            </a:endParaRPr>
          </a:p>
          <a:p>
            <a:pPr lvl="1" eaLnBrk="1" hangingPunct="1"/>
            <a:r>
              <a:rPr lang="en-US">
                <a:cs typeface="MS PGothic" pitchFamily="34" charset="-128"/>
              </a:rPr>
              <a:t>Lead: caused by lead water pipes, solder containing lead, or utensils containing lead</a:t>
            </a:r>
          </a:p>
          <a:p>
            <a:pPr lvl="1" eaLnBrk="1" hangingPunct="1"/>
            <a:r>
              <a:rPr lang="en-US">
                <a:cs typeface="MS PGothic" pitchFamily="34" charset="-128"/>
              </a:rPr>
              <a:t>Copper: caused by unclean or corroded copper utensils, acid foods cooked in unlined copper utensils, or carbonated beverages in contact with copper tubing</a:t>
            </a:r>
          </a:p>
          <a:p>
            <a:pPr lvl="1" eaLnBrk="1" hangingPunct="1"/>
            <a:r>
              <a:rPr lang="en-US">
                <a:cs typeface="MS PGothic" pitchFamily="34" charset="-128"/>
              </a:rPr>
              <a:t>Zinc: caused by cooking foods in zinc-plated (galvanized) utensils</a:t>
            </a:r>
            <a:endParaRPr lang="en-US">
              <a:solidFill>
                <a:srgbClr val="C00000"/>
              </a:solidFill>
              <a:effectLst>
                <a:outerShdw blurRad="38100" dist="38100" dir="2700000" algn="tl">
                  <a:srgbClr val="DDDDDD"/>
                </a:outerShdw>
              </a:effectLst>
              <a:cs typeface="MS PGothic" pitchFamily="34" charset="-128"/>
            </a:endParaRPr>
          </a:p>
          <a:p>
            <a:pPr eaLnBrk="1" hangingPunct="1">
              <a:spcBef>
                <a:spcPts val="1000"/>
              </a:spcBef>
            </a:pPr>
            <a:endParaRPr lang="en-US">
              <a:ea typeface="Arial" pitchFamily="1" charset="0"/>
              <a:cs typeface="Arial" pitchFamily="1" charset="0"/>
            </a:endParaRPr>
          </a:p>
          <a:p>
            <a:pPr eaLnBrk="1" hangingPunct="1">
              <a:spcBef>
                <a:spcPts val="1000"/>
              </a:spcBef>
              <a:buFont typeface="Arial" pitchFamily="1" charset="0"/>
              <a:buNone/>
            </a:pPr>
            <a:endParaRPr lang="en-US">
              <a:solidFill>
                <a:srgbClr val="828844"/>
              </a:solidFill>
              <a:ea typeface="Arial" pitchFamily="1" charset="0"/>
              <a:cs typeface="Arial" pitchFamily="1" charset="0"/>
            </a:endParaRPr>
          </a:p>
        </p:txBody>
      </p:sp>
      <p:sp>
        <p:nvSpPr>
          <p:cNvPr id="26628" name="Content Placeholder 1"/>
          <p:cNvSpPr>
            <a:spLocks noGrp="1"/>
          </p:cNvSpPr>
          <p:nvPr>
            <p:ph sz="quarter" idx="13"/>
          </p:nvPr>
        </p:nvSpPr>
        <p:spPr>
          <a:xfrm>
            <a:off x="457200" y="1485900"/>
            <a:ext cx="8229600" cy="647700"/>
          </a:xfrm>
        </p:spPr>
        <p:txBody>
          <a:bodyPr/>
          <a:lstStyle/>
          <a:p>
            <a:r>
              <a:rPr lang="en-US" sz="3000" cap="none">
                <a:ea typeface="Arial" pitchFamily="1" charset="0"/>
                <a:cs typeface="Arial" pitchFamily="1" charset="0"/>
              </a:rPr>
              <a:t>Chemical and Physical Hazards </a:t>
            </a:r>
            <a:r>
              <a:rPr lang="en-US" sz="3000" i="1" cap="none">
                <a:ea typeface="Arial" pitchFamily="1" charset="0"/>
                <a:cs typeface="Arial" pitchFamily="1" charset="0"/>
              </a:rPr>
              <a:t>(cont</a:t>
            </a:r>
            <a:r>
              <a:rPr lang="ja-JP" altLang="en-US" sz="3000" i="1" cap="none">
                <a:ea typeface="Arial" pitchFamily="1" charset="0"/>
                <a:cs typeface="Arial" pitchFamily="1" charset="0"/>
              </a:rPr>
              <a:t>’</a:t>
            </a:r>
            <a:r>
              <a:rPr lang="en-US" altLang="ja-JP" sz="3000" i="1" cap="none">
                <a:ea typeface="Arial" pitchFamily="1" charset="0"/>
                <a:cs typeface="Arial" pitchFamily="1" charset="0"/>
              </a:rPr>
              <a:t>d</a:t>
            </a:r>
            <a:r>
              <a:rPr lang="en-US" altLang="ja-JP" i="1" cap="none">
                <a:ea typeface="Arial" pitchFamily="1" charset="0"/>
                <a:cs typeface="Arial" pitchFamily="1" charset="0"/>
              </a:rPr>
              <a:t>)</a:t>
            </a:r>
            <a:endParaRPr lang="en-US" cap="none">
              <a:ea typeface="Arial" pitchFamily="1" charset="0"/>
              <a:cs typeface="Arial" pitchFamily="1" charset="0"/>
            </a:endParaRPr>
          </a:p>
        </p:txBody>
      </p:sp>
      <p:sp>
        <p:nvSpPr>
          <p:cNvPr id="5" name="Rectangle 4">
            <a:extLst>
              <a:ext uri="{FF2B5EF4-FFF2-40B4-BE49-F238E27FC236}">
                <a16:creationId xmlns:a16="http://schemas.microsoft.com/office/drawing/2014/main" id="{DA18A56E-3B38-4A28-843F-A92890352632}"/>
              </a:ext>
            </a:extLst>
          </p:cNvPr>
          <p:cNvSpPr/>
          <p:nvPr/>
        </p:nvSpPr>
        <p:spPr>
          <a:xfrm>
            <a:off x="2755900" y="6569612"/>
            <a:ext cx="3574562" cy="288388"/>
          </a:xfrm>
          <a:prstGeom prst="rect">
            <a:avLst/>
          </a:prstGeom>
          <a:solidFill>
            <a:srgbClr val="DB314D"/>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Safety and Sanitation</a:t>
            </a:r>
          </a:p>
        </p:txBody>
      </p:sp>
    </p:spTree>
  </p:cSld>
  <p:clrMapOvr>
    <a:masterClrMapping/>
  </p:clrMapOvr>
  <p:transition spd="slow"/>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6" name="Title 11"/>
          <p:cNvSpPr>
            <a:spLocks noGrp="1"/>
          </p:cNvSpPr>
          <p:nvPr>
            <p:ph type="title"/>
          </p:nvPr>
        </p:nvSpPr>
        <p:spPr bwMode="auto">
          <a:ln>
            <a:miter lim="800000"/>
            <a:headEnd/>
            <a:tailEnd/>
          </a:ln>
        </p:spPr>
        <p:txBody>
          <a:bodyPr wrap="square" numCol="1" anchorCtr="0" compatLnSpc="1">
            <a:prstTxWarp prst="textNoShape">
              <a:avLst/>
            </a:prstTxWarp>
          </a:bodyPr>
          <a:lstStyle/>
          <a:p>
            <a:pPr eaLnBrk="1" hangingPunct="1">
              <a:defRPr/>
            </a:pPr>
            <a:r>
              <a:rPr lang="en-US" sz="4800" dirty="0">
                <a:cs typeface="Arial" charset="0"/>
              </a:rPr>
              <a:t>Food Hazards</a:t>
            </a:r>
          </a:p>
        </p:txBody>
      </p:sp>
      <p:sp>
        <p:nvSpPr>
          <p:cNvPr id="3074" name="Rectangle 3"/>
          <p:cNvSpPr>
            <a:spLocks noGrp="1" noChangeArrowheads="1"/>
          </p:cNvSpPr>
          <p:nvPr>
            <p:ph idx="1"/>
          </p:nvPr>
        </p:nvSpPr>
        <p:spPr>
          <a:xfrm>
            <a:off x="457200" y="2057400"/>
            <a:ext cx="8229600" cy="3840163"/>
          </a:xfrm>
          <a:solidFill>
            <a:schemeClr val="bg1"/>
          </a:solidFill>
        </p:spPr>
        <p:txBody>
          <a:bodyPr/>
          <a:lstStyle/>
          <a:p>
            <a:pPr eaLnBrk="1" hangingPunct="1">
              <a:spcBef>
                <a:spcPts val="1000"/>
              </a:spcBef>
            </a:pPr>
            <a:r>
              <a:rPr lang="en-US" sz="2200">
                <a:ea typeface="Arial" pitchFamily="1" charset="0"/>
                <a:cs typeface="Arial" pitchFamily="1" charset="0"/>
              </a:rPr>
              <a:t>Physical contamination: contamination of food with objects that may not be toxic but may cause injury or discomfort:</a:t>
            </a:r>
          </a:p>
          <a:p>
            <a:pPr lvl="1" eaLnBrk="1" hangingPunct="1">
              <a:spcBef>
                <a:spcPts val="1000"/>
              </a:spcBef>
            </a:pPr>
            <a:r>
              <a:rPr lang="en-US" sz="2200">
                <a:ea typeface="Arial" pitchFamily="1" charset="0"/>
                <a:cs typeface="Arial" pitchFamily="1" charset="0"/>
              </a:rPr>
              <a:t>Pieces of glass from a broken container</a:t>
            </a:r>
          </a:p>
          <a:p>
            <a:pPr lvl="1" eaLnBrk="1" hangingPunct="1">
              <a:spcBef>
                <a:spcPts val="1000"/>
              </a:spcBef>
            </a:pPr>
            <a:r>
              <a:rPr lang="en-US" sz="2200">
                <a:ea typeface="Arial" pitchFamily="1" charset="0"/>
                <a:cs typeface="Arial" pitchFamily="1" charset="0"/>
              </a:rPr>
              <a:t>Metal shavings from an improperly opened can</a:t>
            </a:r>
          </a:p>
          <a:p>
            <a:pPr lvl="1" eaLnBrk="1" hangingPunct="1">
              <a:spcBef>
                <a:spcPts val="1000"/>
              </a:spcBef>
            </a:pPr>
            <a:r>
              <a:rPr lang="en-US" sz="2200">
                <a:ea typeface="Arial" pitchFamily="1" charset="0"/>
                <a:cs typeface="Arial" pitchFamily="1" charset="0"/>
              </a:rPr>
              <a:t>Stones from poorly sorted dried beans</a:t>
            </a:r>
          </a:p>
          <a:p>
            <a:pPr lvl="1" eaLnBrk="1" hangingPunct="1">
              <a:spcBef>
                <a:spcPts val="1000"/>
              </a:spcBef>
            </a:pPr>
            <a:r>
              <a:rPr lang="en-US" sz="2200">
                <a:ea typeface="Arial" pitchFamily="1" charset="0"/>
                <a:cs typeface="Arial" pitchFamily="1" charset="0"/>
              </a:rPr>
              <a:t>Soil from poorly washed vegetables</a:t>
            </a:r>
          </a:p>
          <a:p>
            <a:pPr lvl="1" eaLnBrk="1" hangingPunct="1">
              <a:spcBef>
                <a:spcPts val="1000"/>
              </a:spcBef>
            </a:pPr>
            <a:r>
              <a:rPr lang="en-US" sz="2200">
                <a:ea typeface="Arial" pitchFamily="1" charset="0"/>
                <a:cs typeface="Arial" pitchFamily="1" charset="0"/>
              </a:rPr>
              <a:t>Insects or insect parts</a:t>
            </a:r>
          </a:p>
          <a:p>
            <a:pPr lvl="1" eaLnBrk="1" hangingPunct="1">
              <a:spcBef>
                <a:spcPts val="1000"/>
              </a:spcBef>
            </a:pPr>
            <a:r>
              <a:rPr lang="en-US" sz="2200">
                <a:ea typeface="Arial" pitchFamily="1" charset="0"/>
                <a:cs typeface="Arial" pitchFamily="1" charset="0"/>
              </a:rPr>
              <a:t>Hair</a:t>
            </a:r>
          </a:p>
          <a:p>
            <a:pPr eaLnBrk="1" hangingPunct="1">
              <a:spcBef>
                <a:spcPts val="1000"/>
              </a:spcBef>
            </a:pPr>
            <a:r>
              <a:rPr lang="en-US" sz="2200">
                <a:ea typeface="Arial" pitchFamily="1" charset="0"/>
                <a:cs typeface="Arial" pitchFamily="1" charset="0"/>
              </a:rPr>
              <a:t>Proper food handling necessary to avoid physical contamination.</a:t>
            </a:r>
          </a:p>
          <a:p>
            <a:pPr eaLnBrk="1" hangingPunct="1">
              <a:spcBef>
                <a:spcPts val="1000"/>
              </a:spcBef>
            </a:pPr>
            <a:endParaRPr lang="en-US" sz="2200">
              <a:ea typeface="Arial" pitchFamily="1" charset="0"/>
              <a:cs typeface="Arial" pitchFamily="1" charset="0"/>
            </a:endParaRPr>
          </a:p>
          <a:p>
            <a:pPr eaLnBrk="1" hangingPunct="1">
              <a:spcBef>
                <a:spcPts val="1000"/>
              </a:spcBef>
              <a:buFont typeface="Arial" pitchFamily="1" charset="0"/>
              <a:buNone/>
            </a:pPr>
            <a:endParaRPr lang="en-US" sz="2200">
              <a:solidFill>
                <a:srgbClr val="828844"/>
              </a:solidFill>
              <a:ea typeface="Arial" pitchFamily="1" charset="0"/>
              <a:cs typeface="Arial" pitchFamily="1" charset="0"/>
            </a:endParaRPr>
          </a:p>
        </p:txBody>
      </p:sp>
      <p:sp>
        <p:nvSpPr>
          <p:cNvPr id="27652" name="Content Placeholder 1"/>
          <p:cNvSpPr>
            <a:spLocks noGrp="1"/>
          </p:cNvSpPr>
          <p:nvPr>
            <p:ph sz="quarter" idx="13"/>
          </p:nvPr>
        </p:nvSpPr>
        <p:spPr>
          <a:xfrm>
            <a:off x="457200" y="1447800"/>
            <a:ext cx="8229600" cy="571500"/>
          </a:xfrm>
        </p:spPr>
        <p:txBody>
          <a:bodyPr/>
          <a:lstStyle/>
          <a:p>
            <a:r>
              <a:rPr lang="en-US" cap="none">
                <a:ea typeface="Arial" pitchFamily="1" charset="0"/>
                <a:cs typeface="Arial" pitchFamily="1" charset="0"/>
              </a:rPr>
              <a:t>Chemical and Physical Hazards </a:t>
            </a:r>
            <a:r>
              <a:rPr lang="en-US" i="1" cap="none">
                <a:ea typeface="Arial" pitchFamily="1" charset="0"/>
                <a:cs typeface="Arial" pitchFamily="1" charset="0"/>
              </a:rPr>
              <a:t>(cont</a:t>
            </a:r>
            <a:r>
              <a:rPr lang="ja-JP" altLang="en-US" i="1" cap="none">
                <a:ea typeface="Arial" pitchFamily="1" charset="0"/>
                <a:cs typeface="Arial" pitchFamily="1" charset="0"/>
              </a:rPr>
              <a:t>’</a:t>
            </a:r>
            <a:r>
              <a:rPr lang="en-US" altLang="ja-JP" i="1" cap="none">
                <a:ea typeface="Arial" pitchFamily="1" charset="0"/>
                <a:cs typeface="Arial" pitchFamily="1" charset="0"/>
              </a:rPr>
              <a:t>d)</a:t>
            </a:r>
            <a:endParaRPr lang="en-US" cap="none">
              <a:ea typeface="Arial" pitchFamily="1" charset="0"/>
              <a:cs typeface="Arial" pitchFamily="1" charset="0"/>
            </a:endParaRPr>
          </a:p>
        </p:txBody>
      </p:sp>
      <p:sp>
        <p:nvSpPr>
          <p:cNvPr id="5" name="Rectangle 4">
            <a:extLst>
              <a:ext uri="{FF2B5EF4-FFF2-40B4-BE49-F238E27FC236}">
                <a16:creationId xmlns:a16="http://schemas.microsoft.com/office/drawing/2014/main" id="{5CAC7F24-15E4-4E5E-A81E-5B3E8BAB91B4}"/>
              </a:ext>
            </a:extLst>
          </p:cNvPr>
          <p:cNvSpPr/>
          <p:nvPr/>
        </p:nvSpPr>
        <p:spPr>
          <a:xfrm>
            <a:off x="2755900" y="6569612"/>
            <a:ext cx="3574562" cy="288388"/>
          </a:xfrm>
          <a:prstGeom prst="rect">
            <a:avLst/>
          </a:prstGeom>
          <a:solidFill>
            <a:srgbClr val="DB314D"/>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Safety and Sanitation</a:t>
            </a:r>
          </a:p>
        </p:txBody>
      </p:sp>
    </p:spTree>
  </p:cSld>
  <p:clrMapOvr>
    <a:masterClrMapping/>
  </p:clrMapOvr>
  <p:transition spd="slow"/>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6" name="Title 11"/>
          <p:cNvSpPr>
            <a:spLocks noGrp="1"/>
          </p:cNvSpPr>
          <p:nvPr>
            <p:ph type="title"/>
          </p:nvPr>
        </p:nvSpPr>
        <p:spPr bwMode="auto">
          <a:ln>
            <a:miter lim="800000"/>
            <a:headEnd/>
            <a:tailEnd/>
          </a:ln>
        </p:spPr>
        <p:txBody>
          <a:bodyPr wrap="square" numCol="1" anchorCtr="0" compatLnSpc="1">
            <a:prstTxWarp prst="textNoShape">
              <a:avLst/>
            </a:prstTxWarp>
          </a:bodyPr>
          <a:lstStyle/>
          <a:p>
            <a:pPr eaLnBrk="1" hangingPunct="1">
              <a:defRPr/>
            </a:pPr>
            <a:r>
              <a:rPr lang="en-US" sz="4800" dirty="0">
                <a:cs typeface="Arial" charset="0"/>
              </a:rPr>
              <a:t>Food Hazards</a:t>
            </a:r>
          </a:p>
        </p:txBody>
      </p:sp>
      <p:sp>
        <p:nvSpPr>
          <p:cNvPr id="3074" name="Rectangle 3"/>
          <p:cNvSpPr>
            <a:spLocks noGrp="1" noChangeArrowheads="1"/>
          </p:cNvSpPr>
          <p:nvPr>
            <p:ph idx="1"/>
          </p:nvPr>
        </p:nvSpPr>
        <p:spPr>
          <a:xfrm>
            <a:off x="457200" y="2057400"/>
            <a:ext cx="8229600" cy="4267200"/>
          </a:xfrm>
          <a:solidFill>
            <a:schemeClr val="bg1"/>
          </a:solidFill>
        </p:spPr>
        <p:txBody>
          <a:bodyPr/>
          <a:lstStyle/>
          <a:p>
            <a:pPr eaLnBrk="1" hangingPunct="1"/>
            <a:r>
              <a:rPr lang="en-US" sz="2000">
                <a:ea typeface="Arial" pitchFamily="1" charset="0"/>
                <a:cs typeface="Arial" pitchFamily="1" charset="0"/>
              </a:rPr>
              <a:t>Substance that causes an allergic reaction. Reactions to food may occur as soon as the food is eaten or, in some cases, touched; they also may not occur until hours after the food is eaten.</a:t>
            </a:r>
          </a:p>
          <a:p>
            <a:pPr eaLnBrk="1" hangingPunct="1"/>
            <a:r>
              <a:rPr lang="en-US" sz="2000">
                <a:ea typeface="Arial" pitchFamily="1" charset="0"/>
                <a:cs typeface="Arial" pitchFamily="1" charset="0"/>
              </a:rPr>
              <a:t>Common symptoms of allergic reaction to foods include:</a:t>
            </a:r>
          </a:p>
          <a:p>
            <a:pPr lvl="1" eaLnBrk="1" hangingPunct="1"/>
            <a:r>
              <a:rPr lang="en-US" sz="2000">
                <a:ea typeface="Arial" pitchFamily="1" charset="0"/>
                <a:cs typeface="Arial" pitchFamily="1" charset="0"/>
              </a:rPr>
              <a:t>Itching</a:t>
            </a:r>
          </a:p>
          <a:p>
            <a:pPr lvl="1" eaLnBrk="1" hangingPunct="1"/>
            <a:r>
              <a:rPr lang="en-US" sz="2000">
                <a:ea typeface="Arial" pitchFamily="1" charset="0"/>
                <a:cs typeface="Arial" pitchFamily="1" charset="0"/>
              </a:rPr>
              <a:t>Rash or hives</a:t>
            </a:r>
          </a:p>
          <a:p>
            <a:pPr lvl="1" eaLnBrk="1" hangingPunct="1"/>
            <a:r>
              <a:rPr lang="en-US" sz="2000">
                <a:ea typeface="Arial" pitchFamily="1" charset="0"/>
                <a:cs typeface="Arial" pitchFamily="1" charset="0"/>
              </a:rPr>
              <a:t>Shortness of breath</a:t>
            </a:r>
          </a:p>
          <a:p>
            <a:pPr lvl="1" eaLnBrk="1" hangingPunct="1"/>
            <a:r>
              <a:rPr lang="en-US" sz="2000">
                <a:ea typeface="Arial" pitchFamily="1" charset="0"/>
                <a:cs typeface="Arial" pitchFamily="1" charset="0"/>
              </a:rPr>
              <a:t>Tightness in the throat</a:t>
            </a:r>
          </a:p>
          <a:p>
            <a:pPr lvl="1" eaLnBrk="1" hangingPunct="1"/>
            <a:r>
              <a:rPr lang="en-US" sz="2000">
                <a:ea typeface="Arial" pitchFamily="1" charset="0"/>
                <a:cs typeface="Arial" pitchFamily="1" charset="0"/>
              </a:rPr>
              <a:t>Swelling of the eyes and face </a:t>
            </a:r>
          </a:p>
          <a:p>
            <a:pPr eaLnBrk="1" hangingPunct="1"/>
            <a:r>
              <a:rPr lang="en-US" sz="2000">
                <a:ea typeface="Arial" pitchFamily="1" charset="0"/>
                <a:cs typeface="Arial" pitchFamily="1" charset="0"/>
              </a:rPr>
              <a:t>Some allergic reactions may lead to unconsciousness or death.</a:t>
            </a:r>
          </a:p>
          <a:p>
            <a:pPr eaLnBrk="1" hangingPunct="1">
              <a:spcBef>
                <a:spcPts val="1000"/>
              </a:spcBef>
              <a:buFont typeface="Arial" pitchFamily="1" charset="0"/>
              <a:buNone/>
            </a:pPr>
            <a:endParaRPr lang="en-US" sz="2100">
              <a:solidFill>
                <a:srgbClr val="828844"/>
              </a:solidFill>
              <a:ea typeface="Arial" pitchFamily="1" charset="0"/>
              <a:cs typeface="Arial" pitchFamily="1" charset="0"/>
            </a:endParaRPr>
          </a:p>
        </p:txBody>
      </p:sp>
      <p:sp>
        <p:nvSpPr>
          <p:cNvPr id="2" name="Content Placeholder 1"/>
          <p:cNvSpPr>
            <a:spLocks noGrp="1"/>
          </p:cNvSpPr>
          <p:nvPr>
            <p:ph sz="quarter" idx="13"/>
          </p:nvPr>
        </p:nvSpPr>
        <p:spPr/>
        <p:txBody>
          <a:bodyPr/>
          <a:lstStyle/>
          <a:p>
            <a:pPr>
              <a:buFont typeface="Arial" charset="0"/>
              <a:buNone/>
              <a:defRPr/>
            </a:pPr>
            <a:r>
              <a:rPr lang="en-US" dirty="0">
                <a:latin typeface="+mj-lt"/>
                <a:cs typeface="Arial" pitchFamily="34" charset="0"/>
              </a:rPr>
              <a:t>Allergens</a:t>
            </a:r>
          </a:p>
        </p:txBody>
      </p:sp>
      <p:sp>
        <p:nvSpPr>
          <p:cNvPr id="5" name="Rectangle 4">
            <a:extLst>
              <a:ext uri="{FF2B5EF4-FFF2-40B4-BE49-F238E27FC236}">
                <a16:creationId xmlns:a16="http://schemas.microsoft.com/office/drawing/2014/main" id="{BED854FF-7C24-424A-B912-3286342F0718}"/>
              </a:ext>
            </a:extLst>
          </p:cNvPr>
          <p:cNvSpPr/>
          <p:nvPr/>
        </p:nvSpPr>
        <p:spPr>
          <a:xfrm>
            <a:off x="2755900" y="6569612"/>
            <a:ext cx="3574562" cy="288388"/>
          </a:xfrm>
          <a:prstGeom prst="rect">
            <a:avLst/>
          </a:prstGeom>
          <a:solidFill>
            <a:srgbClr val="DB314D"/>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Safety and Sanitation</a:t>
            </a:r>
          </a:p>
        </p:txBody>
      </p:sp>
    </p:spTree>
  </p:cSld>
  <p:clrMapOvr>
    <a:masterClrMapping/>
  </p:clrMapOvr>
  <p:transition spd="slow"/>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6" name="Title 11"/>
          <p:cNvSpPr>
            <a:spLocks noGrp="1"/>
          </p:cNvSpPr>
          <p:nvPr>
            <p:ph type="title"/>
          </p:nvPr>
        </p:nvSpPr>
        <p:spPr bwMode="auto">
          <a:ln>
            <a:miter lim="800000"/>
            <a:headEnd/>
            <a:tailEnd/>
          </a:ln>
        </p:spPr>
        <p:txBody>
          <a:bodyPr wrap="square" numCol="1" anchorCtr="0" compatLnSpc="1">
            <a:prstTxWarp prst="textNoShape">
              <a:avLst/>
            </a:prstTxWarp>
          </a:bodyPr>
          <a:lstStyle/>
          <a:p>
            <a:pPr eaLnBrk="1" hangingPunct="1">
              <a:defRPr/>
            </a:pPr>
            <a:r>
              <a:rPr lang="en-US" sz="4800" dirty="0">
                <a:cs typeface="Arial" charset="0"/>
              </a:rPr>
              <a:t>Food</a:t>
            </a:r>
            <a:r>
              <a:rPr lang="en-US" dirty="0">
                <a:cs typeface="Arial" charset="0"/>
              </a:rPr>
              <a:t> Hazards</a:t>
            </a:r>
          </a:p>
        </p:txBody>
      </p:sp>
      <p:sp>
        <p:nvSpPr>
          <p:cNvPr id="3074" name="Rectangle 3"/>
          <p:cNvSpPr>
            <a:spLocks noGrp="1" noChangeArrowheads="1"/>
          </p:cNvSpPr>
          <p:nvPr>
            <p:ph idx="1"/>
          </p:nvPr>
        </p:nvSpPr>
        <p:spPr>
          <a:xfrm>
            <a:off x="457200" y="2057400"/>
            <a:ext cx="8229600" cy="4267200"/>
          </a:xfrm>
          <a:solidFill>
            <a:schemeClr val="bg1"/>
          </a:solidFill>
        </p:spPr>
        <p:txBody>
          <a:bodyPr/>
          <a:lstStyle/>
          <a:p>
            <a:pPr eaLnBrk="1" hangingPunct="1"/>
            <a:r>
              <a:rPr lang="en-US">
                <a:ea typeface="Arial" pitchFamily="1" charset="0"/>
                <a:cs typeface="Arial" pitchFamily="1" charset="0"/>
              </a:rPr>
              <a:t>Allergens affect only some people; these people are said to be allergic to that specific substance.</a:t>
            </a:r>
          </a:p>
          <a:p>
            <a:pPr eaLnBrk="1" hangingPunct="1"/>
            <a:r>
              <a:rPr lang="en-US">
                <a:cs typeface="MS PGothic" pitchFamily="34" charset="-128"/>
              </a:rPr>
              <a:t>Foods to which some people are allergic include: </a:t>
            </a:r>
          </a:p>
          <a:p>
            <a:pPr lvl="1" eaLnBrk="1" hangingPunct="1">
              <a:spcBef>
                <a:spcPts val="1000"/>
              </a:spcBef>
              <a:buFont typeface="Arial" pitchFamily="1" charset="0"/>
              <a:buChar char="•"/>
            </a:pPr>
            <a:r>
              <a:rPr lang="en-US">
                <a:cs typeface="MS PGothic" pitchFamily="34" charset="-128"/>
              </a:rPr>
              <a:t>Wheat products</a:t>
            </a:r>
          </a:p>
          <a:p>
            <a:pPr lvl="1" eaLnBrk="1" hangingPunct="1">
              <a:spcBef>
                <a:spcPts val="1000"/>
              </a:spcBef>
              <a:buFont typeface="Arial" pitchFamily="1" charset="0"/>
              <a:buChar char="•"/>
            </a:pPr>
            <a:r>
              <a:rPr lang="en-US">
                <a:cs typeface="MS PGothic" pitchFamily="34" charset="-128"/>
              </a:rPr>
              <a:t>Soy products </a:t>
            </a:r>
          </a:p>
          <a:p>
            <a:pPr lvl="1" eaLnBrk="1" hangingPunct="1">
              <a:spcBef>
                <a:spcPts val="1000"/>
              </a:spcBef>
              <a:buFont typeface="Arial" pitchFamily="1" charset="0"/>
              <a:buChar char="•"/>
            </a:pPr>
            <a:r>
              <a:rPr lang="en-US">
                <a:cs typeface="MS PGothic" pitchFamily="34" charset="-128"/>
              </a:rPr>
              <a:t>Peanuts and tree nuts</a:t>
            </a:r>
          </a:p>
          <a:p>
            <a:pPr lvl="1" eaLnBrk="1" hangingPunct="1">
              <a:spcBef>
                <a:spcPts val="1000"/>
              </a:spcBef>
              <a:buFont typeface="Arial" pitchFamily="1" charset="0"/>
              <a:buChar char="•"/>
            </a:pPr>
            <a:r>
              <a:rPr lang="en-US">
                <a:cs typeface="MS PGothic" pitchFamily="34" charset="-128"/>
              </a:rPr>
              <a:t>Eggs</a:t>
            </a:r>
          </a:p>
          <a:p>
            <a:pPr lvl="1" eaLnBrk="1" hangingPunct="1">
              <a:spcBef>
                <a:spcPts val="1000"/>
              </a:spcBef>
              <a:buFont typeface="Arial" pitchFamily="1" charset="0"/>
              <a:buChar char="•"/>
            </a:pPr>
            <a:r>
              <a:rPr lang="en-US">
                <a:cs typeface="MS PGothic" pitchFamily="34" charset="-128"/>
              </a:rPr>
              <a:t>Milk and dairy products</a:t>
            </a:r>
          </a:p>
          <a:p>
            <a:pPr lvl="1" eaLnBrk="1" hangingPunct="1">
              <a:spcBef>
                <a:spcPts val="1000"/>
              </a:spcBef>
              <a:buFont typeface="Arial" pitchFamily="1" charset="0"/>
              <a:buChar char="•"/>
            </a:pPr>
            <a:r>
              <a:rPr lang="en-US">
                <a:cs typeface="MS PGothic" pitchFamily="34" charset="-128"/>
              </a:rPr>
              <a:t>Fish and shellfish</a:t>
            </a:r>
          </a:p>
          <a:p>
            <a:pPr eaLnBrk="1" hangingPunct="1">
              <a:spcBef>
                <a:spcPts val="1000"/>
              </a:spcBef>
            </a:pPr>
            <a:endParaRPr lang="en-US" sz="2100">
              <a:ea typeface="Arial" pitchFamily="1" charset="0"/>
              <a:cs typeface="Arial" pitchFamily="1" charset="0"/>
            </a:endParaRPr>
          </a:p>
          <a:p>
            <a:pPr eaLnBrk="1" hangingPunct="1">
              <a:spcBef>
                <a:spcPts val="1000"/>
              </a:spcBef>
              <a:buFont typeface="Arial" pitchFamily="1" charset="0"/>
              <a:buNone/>
            </a:pPr>
            <a:endParaRPr lang="en-US" sz="2100">
              <a:solidFill>
                <a:srgbClr val="828844"/>
              </a:solidFill>
              <a:ea typeface="Arial" pitchFamily="1" charset="0"/>
              <a:cs typeface="Arial" pitchFamily="1" charset="0"/>
            </a:endParaRPr>
          </a:p>
        </p:txBody>
      </p:sp>
      <p:sp>
        <p:nvSpPr>
          <p:cNvPr id="29700" name="Content Placeholder 1"/>
          <p:cNvSpPr>
            <a:spLocks noGrp="1"/>
          </p:cNvSpPr>
          <p:nvPr>
            <p:ph sz="quarter" idx="13"/>
          </p:nvPr>
        </p:nvSpPr>
        <p:spPr/>
        <p:txBody>
          <a:bodyPr/>
          <a:lstStyle/>
          <a:p>
            <a:r>
              <a:rPr lang="en-US" cap="none">
                <a:ea typeface="Arial" pitchFamily="1" charset="0"/>
                <a:cs typeface="Arial" pitchFamily="1" charset="0"/>
              </a:rPr>
              <a:t>Allergens </a:t>
            </a:r>
            <a:r>
              <a:rPr lang="en-US" i="1" cap="none">
                <a:ea typeface="Arial" pitchFamily="1" charset="0"/>
                <a:cs typeface="Arial" pitchFamily="1" charset="0"/>
              </a:rPr>
              <a:t>(cont</a:t>
            </a:r>
            <a:r>
              <a:rPr lang="ja-JP" altLang="en-US" i="1" cap="none">
                <a:ea typeface="Arial" pitchFamily="1" charset="0"/>
                <a:cs typeface="Arial" pitchFamily="1" charset="0"/>
              </a:rPr>
              <a:t>’</a:t>
            </a:r>
            <a:r>
              <a:rPr lang="en-US" altLang="ja-JP" i="1" cap="none">
                <a:ea typeface="Arial" pitchFamily="1" charset="0"/>
                <a:cs typeface="Arial" pitchFamily="1" charset="0"/>
              </a:rPr>
              <a:t>d)</a:t>
            </a:r>
            <a:endParaRPr lang="en-US" cap="none">
              <a:ea typeface="Arial" pitchFamily="1" charset="0"/>
              <a:cs typeface="Arial" pitchFamily="1" charset="0"/>
            </a:endParaRPr>
          </a:p>
        </p:txBody>
      </p:sp>
      <p:sp>
        <p:nvSpPr>
          <p:cNvPr id="5" name="Rectangle 4">
            <a:extLst>
              <a:ext uri="{FF2B5EF4-FFF2-40B4-BE49-F238E27FC236}">
                <a16:creationId xmlns:a16="http://schemas.microsoft.com/office/drawing/2014/main" id="{A5131932-CD8D-4D87-A49C-686DD1A97812}"/>
              </a:ext>
            </a:extLst>
          </p:cNvPr>
          <p:cNvSpPr/>
          <p:nvPr/>
        </p:nvSpPr>
        <p:spPr>
          <a:xfrm>
            <a:off x="2755900" y="6569612"/>
            <a:ext cx="3574562" cy="288388"/>
          </a:xfrm>
          <a:prstGeom prst="rect">
            <a:avLst/>
          </a:prstGeom>
          <a:solidFill>
            <a:srgbClr val="DB314D"/>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Safety and Sanitation</a:t>
            </a:r>
          </a:p>
        </p:txBody>
      </p:sp>
    </p:spTree>
  </p:cSld>
  <p:clrMapOvr>
    <a:masterClrMapping/>
  </p:clrMapOvr>
  <p:transition spd="slow"/>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6" name="Title 11"/>
          <p:cNvSpPr>
            <a:spLocks noGrp="1"/>
          </p:cNvSpPr>
          <p:nvPr>
            <p:ph type="title"/>
          </p:nvPr>
        </p:nvSpPr>
        <p:spPr bwMode="auto">
          <a:ln>
            <a:miter lim="800000"/>
            <a:headEnd/>
            <a:tailEnd/>
          </a:ln>
        </p:spPr>
        <p:txBody>
          <a:bodyPr wrap="square" numCol="1" anchorCtr="0" compatLnSpc="1">
            <a:prstTxWarp prst="textNoShape">
              <a:avLst/>
            </a:prstTxWarp>
          </a:bodyPr>
          <a:lstStyle/>
          <a:p>
            <a:pPr eaLnBrk="1" hangingPunct="1">
              <a:defRPr/>
            </a:pPr>
            <a:r>
              <a:rPr lang="en-US" sz="4800" dirty="0">
                <a:cs typeface="Arial" charset="0"/>
              </a:rPr>
              <a:t>Food</a:t>
            </a:r>
            <a:r>
              <a:rPr lang="en-US" dirty="0">
                <a:cs typeface="Arial" charset="0"/>
              </a:rPr>
              <a:t> </a:t>
            </a:r>
            <a:r>
              <a:rPr lang="en-US" sz="4800" dirty="0">
                <a:cs typeface="Arial" charset="0"/>
              </a:rPr>
              <a:t>Hazards</a:t>
            </a:r>
          </a:p>
        </p:txBody>
      </p:sp>
      <p:sp>
        <p:nvSpPr>
          <p:cNvPr id="3074" name="Rectangle 3"/>
          <p:cNvSpPr>
            <a:spLocks noGrp="1" noChangeArrowheads="1"/>
          </p:cNvSpPr>
          <p:nvPr>
            <p:ph idx="1"/>
          </p:nvPr>
        </p:nvSpPr>
        <p:spPr>
          <a:xfrm>
            <a:off x="457200" y="2057400"/>
            <a:ext cx="8229600" cy="3840163"/>
          </a:xfrm>
          <a:solidFill>
            <a:schemeClr val="bg1"/>
          </a:solidFill>
        </p:spPr>
        <p:txBody>
          <a:bodyPr/>
          <a:lstStyle/>
          <a:p>
            <a:pPr eaLnBrk="1" hangingPunct="1">
              <a:spcBef>
                <a:spcPts val="1000"/>
              </a:spcBef>
            </a:pPr>
            <a:r>
              <a:rPr lang="en-US">
                <a:cs typeface="MS PGothic" pitchFamily="34" charset="-128"/>
              </a:rPr>
              <a:t>Nonbiological allergens include food additives such as:</a:t>
            </a:r>
          </a:p>
          <a:p>
            <a:pPr lvl="1" eaLnBrk="1" hangingPunct="1">
              <a:spcBef>
                <a:spcPts val="1000"/>
              </a:spcBef>
              <a:buFont typeface="Arial" pitchFamily="1" charset="0"/>
              <a:buChar char="•"/>
            </a:pPr>
            <a:r>
              <a:rPr lang="en-US">
                <a:cs typeface="MS PGothic" pitchFamily="34" charset="-128"/>
              </a:rPr>
              <a:t>Nitrites (used in cured meats) </a:t>
            </a:r>
          </a:p>
          <a:p>
            <a:pPr lvl="1" eaLnBrk="1" hangingPunct="1">
              <a:spcBef>
                <a:spcPts val="1000"/>
              </a:spcBef>
              <a:buFont typeface="Arial" pitchFamily="1" charset="0"/>
              <a:buChar char="•"/>
            </a:pPr>
            <a:r>
              <a:rPr lang="en-US">
                <a:cs typeface="MS PGothic" pitchFamily="34" charset="-128"/>
              </a:rPr>
              <a:t>Monosodium Glutamate (MSG, often used in Asian foods)</a:t>
            </a:r>
            <a:endParaRPr lang="en-US" b="1" i="1" u="sng">
              <a:solidFill>
                <a:srgbClr val="C00000"/>
              </a:solidFill>
              <a:effectLst>
                <a:outerShdw blurRad="38100" dist="38100" dir="2700000" algn="tl">
                  <a:srgbClr val="DDDDDD"/>
                </a:outerShdw>
              </a:effectLst>
              <a:cs typeface="MS PGothic" pitchFamily="34" charset="-128"/>
            </a:endParaRPr>
          </a:p>
          <a:p>
            <a:pPr eaLnBrk="1" hangingPunct="1">
              <a:spcBef>
                <a:spcPts val="1000"/>
              </a:spcBef>
            </a:pPr>
            <a:endParaRPr lang="en-US">
              <a:ea typeface="Arial" pitchFamily="1" charset="0"/>
              <a:cs typeface="Arial" pitchFamily="1" charset="0"/>
            </a:endParaRPr>
          </a:p>
          <a:p>
            <a:pPr eaLnBrk="1" hangingPunct="1">
              <a:spcBef>
                <a:spcPts val="1000"/>
              </a:spcBef>
              <a:buFont typeface="Arial" pitchFamily="1" charset="0"/>
              <a:buNone/>
            </a:pPr>
            <a:endParaRPr lang="en-US">
              <a:solidFill>
                <a:srgbClr val="828844"/>
              </a:solidFill>
              <a:ea typeface="Arial" pitchFamily="1" charset="0"/>
              <a:cs typeface="Arial" pitchFamily="1" charset="0"/>
            </a:endParaRPr>
          </a:p>
        </p:txBody>
      </p:sp>
      <p:sp>
        <p:nvSpPr>
          <p:cNvPr id="30724" name="Content Placeholder 1"/>
          <p:cNvSpPr>
            <a:spLocks noGrp="1"/>
          </p:cNvSpPr>
          <p:nvPr>
            <p:ph sz="quarter" idx="13"/>
          </p:nvPr>
        </p:nvSpPr>
        <p:spPr/>
        <p:txBody>
          <a:bodyPr/>
          <a:lstStyle/>
          <a:p>
            <a:r>
              <a:rPr lang="en-US" cap="none">
                <a:ea typeface="Arial" pitchFamily="1" charset="0"/>
                <a:cs typeface="Arial" pitchFamily="1" charset="0"/>
              </a:rPr>
              <a:t>Allergens </a:t>
            </a:r>
            <a:r>
              <a:rPr lang="en-US" i="1" cap="none">
                <a:ea typeface="Arial" pitchFamily="1" charset="0"/>
                <a:cs typeface="Arial" pitchFamily="1" charset="0"/>
              </a:rPr>
              <a:t>(cont</a:t>
            </a:r>
            <a:r>
              <a:rPr lang="ja-JP" altLang="en-US" i="1" cap="none">
                <a:ea typeface="Arial" pitchFamily="1" charset="0"/>
                <a:cs typeface="Arial" pitchFamily="1" charset="0"/>
              </a:rPr>
              <a:t>’</a:t>
            </a:r>
            <a:r>
              <a:rPr lang="en-US" altLang="ja-JP" i="1" cap="none">
                <a:ea typeface="Arial" pitchFamily="1" charset="0"/>
                <a:cs typeface="Arial" pitchFamily="1" charset="0"/>
              </a:rPr>
              <a:t>d)</a:t>
            </a:r>
            <a:endParaRPr lang="en-US" cap="none">
              <a:ea typeface="Arial" pitchFamily="1" charset="0"/>
              <a:cs typeface="Arial" pitchFamily="1" charset="0"/>
            </a:endParaRPr>
          </a:p>
        </p:txBody>
      </p:sp>
      <p:sp>
        <p:nvSpPr>
          <p:cNvPr id="5" name="Rectangle 4">
            <a:extLst>
              <a:ext uri="{FF2B5EF4-FFF2-40B4-BE49-F238E27FC236}">
                <a16:creationId xmlns:a16="http://schemas.microsoft.com/office/drawing/2014/main" id="{CE0392E5-9E12-4B36-B32B-E02438240F3B}"/>
              </a:ext>
            </a:extLst>
          </p:cNvPr>
          <p:cNvSpPr/>
          <p:nvPr/>
        </p:nvSpPr>
        <p:spPr>
          <a:xfrm>
            <a:off x="2755900" y="6569612"/>
            <a:ext cx="3574562" cy="288388"/>
          </a:xfrm>
          <a:prstGeom prst="rect">
            <a:avLst/>
          </a:prstGeom>
          <a:solidFill>
            <a:srgbClr val="DB314D"/>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Safety and Sanitation</a:t>
            </a:r>
          </a:p>
        </p:txBody>
      </p:sp>
    </p:spTree>
  </p:cSld>
  <p:clrMapOvr>
    <a:masterClrMapping/>
  </p:clrMapOvr>
  <p:transition spd="slow"/>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6" name="Title 11"/>
          <p:cNvSpPr>
            <a:spLocks noGrp="1"/>
          </p:cNvSpPr>
          <p:nvPr>
            <p:ph type="title"/>
          </p:nvPr>
        </p:nvSpPr>
        <p:spPr bwMode="auto">
          <a:ln>
            <a:miter lim="800000"/>
            <a:headEnd/>
            <a:tailEnd/>
          </a:ln>
        </p:spPr>
        <p:txBody>
          <a:bodyPr wrap="square" numCol="1" anchorCtr="0" compatLnSpc="1">
            <a:prstTxWarp prst="textNoShape">
              <a:avLst/>
            </a:prstTxWarp>
          </a:bodyPr>
          <a:lstStyle/>
          <a:p>
            <a:pPr eaLnBrk="1" hangingPunct="1">
              <a:defRPr/>
            </a:pPr>
            <a:r>
              <a:rPr lang="en-US" sz="4800" dirty="0">
                <a:cs typeface="Arial" charset="0"/>
              </a:rPr>
              <a:t>Food</a:t>
            </a:r>
            <a:r>
              <a:rPr lang="en-US" dirty="0">
                <a:cs typeface="Arial" charset="0"/>
              </a:rPr>
              <a:t> </a:t>
            </a:r>
            <a:r>
              <a:rPr lang="en-US" sz="4800" dirty="0">
                <a:cs typeface="Arial" charset="0"/>
              </a:rPr>
              <a:t>Hazards</a:t>
            </a:r>
          </a:p>
        </p:txBody>
      </p:sp>
      <p:sp>
        <p:nvSpPr>
          <p:cNvPr id="3074" name="Rectangle 3"/>
          <p:cNvSpPr>
            <a:spLocks noGrp="1" noChangeArrowheads="1"/>
          </p:cNvSpPr>
          <p:nvPr>
            <p:ph idx="1"/>
          </p:nvPr>
        </p:nvSpPr>
        <p:spPr>
          <a:xfrm>
            <a:off x="457200" y="2057400"/>
            <a:ext cx="8229600" cy="3840163"/>
          </a:xfrm>
          <a:solidFill>
            <a:schemeClr val="bg1"/>
          </a:solidFill>
        </p:spPr>
        <p:txBody>
          <a:bodyPr/>
          <a:lstStyle/>
          <a:p>
            <a:pPr eaLnBrk="1" hangingPunct="1">
              <a:spcBef>
                <a:spcPts val="1000"/>
              </a:spcBef>
            </a:pPr>
            <a:r>
              <a:rPr lang="en-US">
                <a:cs typeface="MS PGothic" pitchFamily="34" charset="-128"/>
              </a:rPr>
              <a:t>Food-service personnel and dining room staff must be well informed of the ingredients in all menu items and be able to inform customers as needed</a:t>
            </a:r>
          </a:p>
          <a:p>
            <a:pPr lvl="1" eaLnBrk="1" hangingPunct="1">
              <a:spcBef>
                <a:spcPts val="1000"/>
              </a:spcBef>
            </a:pPr>
            <a:r>
              <a:rPr lang="en-US">
                <a:cs typeface="MS PGothic" pitchFamily="34" charset="-128"/>
              </a:rPr>
              <a:t>If any staff member does not know, when asked by a customer, if a food contains an allergen, the employee should:</a:t>
            </a:r>
          </a:p>
          <a:p>
            <a:pPr lvl="2" eaLnBrk="1" hangingPunct="1">
              <a:spcBef>
                <a:spcPts val="1000"/>
              </a:spcBef>
            </a:pPr>
            <a:r>
              <a:rPr lang="en-US">
                <a:cs typeface="MS PGothic" pitchFamily="34" charset="-128"/>
              </a:rPr>
              <a:t>Consult someone who does know</a:t>
            </a:r>
          </a:p>
          <a:p>
            <a:pPr lvl="2" eaLnBrk="1" hangingPunct="1">
              <a:spcBef>
                <a:spcPts val="1000"/>
              </a:spcBef>
            </a:pPr>
            <a:r>
              <a:rPr lang="en-US">
                <a:cs typeface="MS PGothic" pitchFamily="34" charset="-128"/>
              </a:rPr>
              <a:t>Urge the customer to order a different item</a:t>
            </a:r>
            <a:endParaRPr lang="en-US" b="1" i="1" u="sng">
              <a:solidFill>
                <a:srgbClr val="C00000"/>
              </a:solidFill>
              <a:effectLst>
                <a:outerShdw blurRad="38100" dist="38100" dir="2700000" algn="tl">
                  <a:srgbClr val="DDDDDD"/>
                </a:outerShdw>
              </a:effectLst>
              <a:cs typeface="MS PGothic" pitchFamily="34" charset="-128"/>
            </a:endParaRPr>
          </a:p>
          <a:p>
            <a:pPr eaLnBrk="1" hangingPunct="1">
              <a:spcBef>
                <a:spcPts val="1000"/>
              </a:spcBef>
            </a:pPr>
            <a:endParaRPr lang="en-US">
              <a:ea typeface="Arial" pitchFamily="1" charset="0"/>
              <a:cs typeface="Arial" pitchFamily="1" charset="0"/>
            </a:endParaRPr>
          </a:p>
          <a:p>
            <a:pPr eaLnBrk="1" hangingPunct="1">
              <a:spcBef>
                <a:spcPts val="1000"/>
              </a:spcBef>
              <a:buFont typeface="Arial" pitchFamily="1" charset="0"/>
              <a:buNone/>
            </a:pPr>
            <a:endParaRPr lang="en-US">
              <a:solidFill>
                <a:srgbClr val="828844"/>
              </a:solidFill>
              <a:ea typeface="Arial" pitchFamily="1" charset="0"/>
              <a:cs typeface="Arial" pitchFamily="1" charset="0"/>
            </a:endParaRPr>
          </a:p>
        </p:txBody>
      </p:sp>
      <p:sp>
        <p:nvSpPr>
          <p:cNvPr id="31748" name="Content Placeholder 1"/>
          <p:cNvSpPr>
            <a:spLocks noGrp="1"/>
          </p:cNvSpPr>
          <p:nvPr>
            <p:ph sz="quarter" idx="13"/>
          </p:nvPr>
        </p:nvSpPr>
        <p:spPr/>
        <p:txBody>
          <a:bodyPr/>
          <a:lstStyle/>
          <a:p>
            <a:r>
              <a:rPr lang="en-US" cap="none">
                <a:ea typeface="Arial" pitchFamily="1" charset="0"/>
                <a:cs typeface="Arial" pitchFamily="1" charset="0"/>
              </a:rPr>
              <a:t>Allergens </a:t>
            </a:r>
            <a:r>
              <a:rPr lang="en-US" i="1" cap="none">
                <a:ea typeface="Arial" pitchFamily="1" charset="0"/>
                <a:cs typeface="Arial" pitchFamily="1" charset="0"/>
              </a:rPr>
              <a:t>(cont</a:t>
            </a:r>
            <a:r>
              <a:rPr lang="ja-JP" altLang="en-US" i="1" cap="none">
                <a:ea typeface="Arial" pitchFamily="1" charset="0"/>
                <a:cs typeface="Arial" pitchFamily="1" charset="0"/>
              </a:rPr>
              <a:t>’</a:t>
            </a:r>
            <a:r>
              <a:rPr lang="en-US" altLang="ja-JP" i="1" cap="none">
                <a:ea typeface="Arial" pitchFamily="1" charset="0"/>
                <a:cs typeface="Arial" pitchFamily="1" charset="0"/>
              </a:rPr>
              <a:t>d)</a:t>
            </a:r>
            <a:endParaRPr lang="en-US" cap="none">
              <a:ea typeface="Arial" pitchFamily="1" charset="0"/>
              <a:cs typeface="Arial" pitchFamily="1" charset="0"/>
            </a:endParaRPr>
          </a:p>
        </p:txBody>
      </p:sp>
      <p:sp>
        <p:nvSpPr>
          <p:cNvPr id="5" name="Rectangle 4">
            <a:extLst>
              <a:ext uri="{FF2B5EF4-FFF2-40B4-BE49-F238E27FC236}">
                <a16:creationId xmlns:a16="http://schemas.microsoft.com/office/drawing/2014/main" id="{5E14CBD0-2A30-46CF-A9AD-E5C5A2AA9EC2}"/>
              </a:ext>
            </a:extLst>
          </p:cNvPr>
          <p:cNvSpPr/>
          <p:nvPr/>
        </p:nvSpPr>
        <p:spPr>
          <a:xfrm>
            <a:off x="2755900" y="6569612"/>
            <a:ext cx="3574562" cy="288388"/>
          </a:xfrm>
          <a:prstGeom prst="rect">
            <a:avLst/>
          </a:prstGeom>
          <a:solidFill>
            <a:srgbClr val="DB314D"/>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Safety and Sanitation</a:t>
            </a:r>
          </a:p>
        </p:txBody>
      </p:sp>
    </p:spTree>
  </p:cSld>
  <p:clrMapOvr>
    <a:masterClrMapping/>
  </p:clrMapOvr>
  <p:transition spd="slow"/>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6" name="Title 11"/>
          <p:cNvSpPr>
            <a:spLocks noGrp="1"/>
          </p:cNvSpPr>
          <p:nvPr>
            <p:ph type="title"/>
          </p:nvPr>
        </p:nvSpPr>
        <p:spPr bwMode="auto">
          <a:ln>
            <a:miter lim="800000"/>
            <a:headEnd/>
            <a:tailEnd/>
          </a:ln>
        </p:spPr>
        <p:txBody>
          <a:bodyPr wrap="square" numCol="1" anchorCtr="0" compatLnSpc="1">
            <a:prstTxWarp prst="textNoShape">
              <a:avLst/>
            </a:prstTxWarp>
          </a:bodyPr>
          <a:lstStyle/>
          <a:p>
            <a:pPr eaLnBrk="1" hangingPunct="1">
              <a:defRPr/>
            </a:pPr>
            <a:r>
              <a:rPr lang="en-US" sz="4800" dirty="0">
                <a:cs typeface="Arial" charset="0"/>
              </a:rPr>
              <a:t>Personal</a:t>
            </a:r>
            <a:r>
              <a:rPr lang="en-US" dirty="0">
                <a:cs typeface="Arial" charset="0"/>
              </a:rPr>
              <a:t> Hygiene</a:t>
            </a:r>
          </a:p>
        </p:txBody>
      </p:sp>
      <p:sp>
        <p:nvSpPr>
          <p:cNvPr id="3074" name="Rectangle 3"/>
          <p:cNvSpPr>
            <a:spLocks noGrp="1" noChangeArrowheads="1"/>
          </p:cNvSpPr>
          <p:nvPr>
            <p:ph idx="1"/>
          </p:nvPr>
        </p:nvSpPr>
        <p:spPr>
          <a:xfrm>
            <a:off x="457200" y="2057400"/>
            <a:ext cx="8229600" cy="3840163"/>
          </a:xfrm>
          <a:solidFill>
            <a:schemeClr val="bg1"/>
          </a:solidFill>
        </p:spPr>
        <p:txBody>
          <a:bodyPr/>
          <a:lstStyle/>
          <a:p>
            <a:pPr eaLnBrk="1" hangingPunct="1">
              <a:spcBef>
                <a:spcPts val="1000"/>
              </a:spcBef>
            </a:pPr>
            <a:r>
              <a:rPr lang="en-US" b="1">
                <a:solidFill>
                  <a:srgbClr val="558ED5"/>
                </a:solidFill>
                <a:cs typeface="MS PGothic" pitchFamily="34" charset="-128"/>
              </a:rPr>
              <a:t> Cross contamination: </a:t>
            </a:r>
            <a:r>
              <a:rPr lang="en-US">
                <a:cs typeface="MS PGothic" pitchFamily="34" charset="-128"/>
              </a:rPr>
              <a:t>The transference of hazardous substances, mainly microorganisms, to a food from another food or surface </a:t>
            </a:r>
          </a:p>
          <a:p>
            <a:pPr lvl="1" eaLnBrk="1" hangingPunct="1">
              <a:spcBef>
                <a:spcPts val="1000"/>
              </a:spcBef>
              <a:buFont typeface="Arial" pitchFamily="1" charset="0"/>
              <a:buChar char="•"/>
            </a:pPr>
            <a:r>
              <a:rPr lang="en-US">
                <a:cs typeface="MS PGothic" pitchFamily="34" charset="-128"/>
              </a:rPr>
              <a:t>e.g.: equipment, worktables, or hands</a:t>
            </a:r>
            <a:endParaRPr lang="en-US" b="1" i="1" u="sng">
              <a:solidFill>
                <a:srgbClr val="C00000"/>
              </a:solidFill>
              <a:effectLst>
                <a:outerShdw blurRad="38100" dist="38100" dir="2700000" algn="tl">
                  <a:srgbClr val="DDDDDD"/>
                </a:outerShdw>
              </a:effectLst>
              <a:cs typeface="MS PGothic" pitchFamily="34" charset="-128"/>
            </a:endParaRPr>
          </a:p>
          <a:p>
            <a:pPr eaLnBrk="1" hangingPunct="1">
              <a:spcBef>
                <a:spcPts val="1000"/>
              </a:spcBef>
            </a:pPr>
            <a:endParaRPr lang="en-US">
              <a:ea typeface="Arial" pitchFamily="1" charset="0"/>
              <a:cs typeface="Arial" pitchFamily="1" charset="0"/>
            </a:endParaRPr>
          </a:p>
          <a:p>
            <a:pPr eaLnBrk="1" hangingPunct="1">
              <a:spcBef>
                <a:spcPts val="1000"/>
              </a:spcBef>
              <a:buFont typeface="Arial" pitchFamily="1" charset="0"/>
              <a:buNone/>
            </a:pPr>
            <a:endParaRPr lang="en-US">
              <a:solidFill>
                <a:srgbClr val="828844"/>
              </a:solidFill>
              <a:ea typeface="Arial" pitchFamily="1" charset="0"/>
              <a:cs typeface="Arial" pitchFamily="1" charset="0"/>
            </a:endParaRPr>
          </a:p>
        </p:txBody>
      </p:sp>
      <p:sp>
        <p:nvSpPr>
          <p:cNvPr id="4" name="Rectangle 3">
            <a:extLst>
              <a:ext uri="{FF2B5EF4-FFF2-40B4-BE49-F238E27FC236}">
                <a16:creationId xmlns:a16="http://schemas.microsoft.com/office/drawing/2014/main" id="{54EC5FA6-1CE1-4AAF-AC04-E59DF3D0C51F}"/>
              </a:ext>
            </a:extLst>
          </p:cNvPr>
          <p:cNvSpPr/>
          <p:nvPr/>
        </p:nvSpPr>
        <p:spPr>
          <a:xfrm>
            <a:off x="2755900" y="6569612"/>
            <a:ext cx="3574562" cy="288388"/>
          </a:xfrm>
          <a:prstGeom prst="rect">
            <a:avLst/>
          </a:prstGeom>
          <a:solidFill>
            <a:srgbClr val="DB314D"/>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Safety and Sanitation</a:t>
            </a:r>
          </a:p>
        </p:txBody>
      </p:sp>
    </p:spTree>
  </p:cSld>
  <p:clrMapOvr>
    <a:masterClrMapping/>
  </p:clrMapOvr>
  <p:transition spd="slow"/>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6" name="Title 11"/>
          <p:cNvSpPr>
            <a:spLocks noGrp="1"/>
          </p:cNvSpPr>
          <p:nvPr>
            <p:ph type="title"/>
          </p:nvPr>
        </p:nvSpPr>
        <p:spPr bwMode="auto">
          <a:ln>
            <a:miter lim="800000"/>
            <a:headEnd/>
            <a:tailEnd/>
          </a:ln>
        </p:spPr>
        <p:txBody>
          <a:bodyPr wrap="square" numCol="1" anchorCtr="0" compatLnSpc="1">
            <a:prstTxWarp prst="textNoShape">
              <a:avLst/>
            </a:prstTxWarp>
          </a:bodyPr>
          <a:lstStyle/>
          <a:p>
            <a:pPr eaLnBrk="1" hangingPunct="1">
              <a:defRPr/>
            </a:pPr>
            <a:r>
              <a:rPr lang="en-US" sz="4800" dirty="0">
                <a:cs typeface="Arial" charset="0"/>
              </a:rPr>
              <a:t>Food Hazards</a:t>
            </a:r>
          </a:p>
        </p:txBody>
      </p:sp>
      <p:sp>
        <p:nvSpPr>
          <p:cNvPr id="3074" name="Rectangle 3"/>
          <p:cNvSpPr>
            <a:spLocks noGrp="1" noChangeArrowheads="1"/>
          </p:cNvSpPr>
          <p:nvPr>
            <p:ph idx="1"/>
          </p:nvPr>
        </p:nvSpPr>
        <p:spPr>
          <a:solidFill>
            <a:schemeClr val="bg1"/>
          </a:solidFill>
        </p:spPr>
        <p:txBody>
          <a:bodyPr/>
          <a:lstStyle/>
          <a:p>
            <a:pPr eaLnBrk="1" hangingPunct="1">
              <a:spcBef>
                <a:spcPts val="1000"/>
              </a:spcBef>
            </a:pPr>
            <a:r>
              <a:rPr lang="en-US">
                <a:cs typeface="MS PGothic" pitchFamily="34" charset="-128"/>
              </a:rPr>
              <a:t>Most food-borne illness is the result of eating food that has been contaminated. </a:t>
            </a:r>
          </a:p>
          <a:p>
            <a:pPr eaLnBrk="1" hangingPunct="1">
              <a:spcBef>
                <a:spcPts val="1000"/>
              </a:spcBef>
            </a:pPr>
            <a:r>
              <a:rPr lang="en-US" b="1">
                <a:solidFill>
                  <a:srgbClr val="558ED5"/>
                </a:solidFill>
                <a:cs typeface="MS PGothic" pitchFamily="34" charset="-128"/>
              </a:rPr>
              <a:t>Contaminated</a:t>
            </a:r>
            <a:r>
              <a:rPr lang="en-US">
                <a:cs typeface="MS PGothic" pitchFamily="34" charset="-128"/>
              </a:rPr>
              <a:t> means the food contains harmful substances not originally present in it. </a:t>
            </a:r>
          </a:p>
          <a:p>
            <a:pPr eaLnBrk="1" hangingPunct="1">
              <a:spcBef>
                <a:spcPts val="1000"/>
              </a:spcBef>
            </a:pPr>
            <a:r>
              <a:rPr lang="en-US">
                <a:cs typeface="MS PGothic" pitchFamily="34" charset="-128"/>
              </a:rPr>
              <a:t>Contaminated food is food that is not pure.</a:t>
            </a:r>
            <a:endParaRPr lang="en-US">
              <a:solidFill>
                <a:srgbClr val="C00000"/>
              </a:solidFill>
              <a:effectLst>
                <a:outerShdw blurRad="38100" dist="38100" dir="2700000" algn="tl">
                  <a:srgbClr val="DDDDDD"/>
                </a:outerShdw>
              </a:effectLst>
              <a:cs typeface="MS PGothic" pitchFamily="34" charset="-128"/>
            </a:endParaRPr>
          </a:p>
          <a:p>
            <a:pPr eaLnBrk="1" hangingPunct="1">
              <a:spcBef>
                <a:spcPts val="1000"/>
              </a:spcBef>
            </a:pPr>
            <a:endParaRPr lang="en-US">
              <a:ea typeface="Arial" pitchFamily="1" charset="0"/>
              <a:cs typeface="Arial" pitchFamily="1" charset="0"/>
            </a:endParaRPr>
          </a:p>
          <a:p>
            <a:pPr eaLnBrk="1" hangingPunct="1">
              <a:spcBef>
                <a:spcPts val="1000"/>
              </a:spcBef>
              <a:buFont typeface="Arial" pitchFamily="1" charset="0"/>
              <a:buNone/>
            </a:pPr>
            <a:endParaRPr lang="en-US">
              <a:solidFill>
                <a:srgbClr val="828844"/>
              </a:solidFill>
              <a:ea typeface="Arial" pitchFamily="1" charset="0"/>
              <a:cs typeface="Arial" pitchFamily="1" charset="0"/>
            </a:endParaRPr>
          </a:p>
        </p:txBody>
      </p:sp>
      <p:sp>
        <p:nvSpPr>
          <p:cNvPr id="2" name="Content Placeholder 1"/>
          <p:cNvSpPr>
            <a:spLocks noGrp="1"/>
          </p:cNvSpPr>
          <p:nvPr>
            <p:ph sz="quarter" idx="13"/>
          </p:nvPr>
        </p:nvSpPr>
        <p:spPr/>
        <p:txBody>
          <a:bodyPr/>
          <a:lstStyle/>
          <a:p>
            <a:pPr eaLnBrk="1" hangingPunct="1">
              <a:buFont typeface="Arial" charset="0"/>
              <a:buNone/>
              <a:defRPr/>
            </a:pPr>
            <a:r>
              <a:rPr lang="en-US" dirty="0">
                <a:cs typeface="+mn-cs"/>
              </a:rPr>
              <a:t>Key Points</a:t>
            </a:r>
          </a:p>
        </p:txBody>
      </p:sp>
      <p:sp>
        <p:nvSpPr>
          <p:cNvPr id="5" name="Rectangle 4">
            <a:extLst>
              <a:ext uri="{FF2B5EF4-FFF2-40B4-BE49-F238E27FC236}">
                <a16:creationId xmlns:a16="http://schemas.microsoft.com/office/drawing/2014/main" id="{DB06DE22-1AB3-40FE-A6E6-DFFC36B8FF9E}"/>
              </a:ext>
            </a:extLst>
          </p:cNvPr>
          <p:cNvSpPr/>
          <p:nvPr/>
        </p:nvSpPr>
        <p:spPr>
          <a:xfrm>
            <a:off x="2755900" y="6569612"/>
            <a:ext cx="3574562" cy="288388"/>
          </a:xfrm>
          <a:prstGeom prst="rect">
            <a:avLst/>
          </a:prstGeom>
          <a:solidFill>
            <a:srgbClr val="DB314D"/>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Safety and Sanitation</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6" name="Title 11"/>
          <p:cNvSpPr>
            <a:spLocks noGrp="1"/>
          </p:cNvSpPr>
          <p:nvPr>
            <p:ph type="title"/>
          </p:nvPr>
        </p:nvSpPr>
        <p:spPr bwMode="auto">
          <a:ln>
            <a:miter lim="800000"/>
            <a:headEnd/>
            <a:tailEnd/>
          </a:ln>
        </p:spPr>
        <p:txBody>
          <a:bodyPr wrap="square" numCol="1" anchorCtr="0" compatLnSpc="1">
            <a:prstTxWarp prst="textNoShape">
              <a:avLst/>
            </a:prstTxWarp>
          </a:bodyPr>
          <a:lstStyle/>
          <a:p>
            <a:pPr eaLnBrk="1" hangingPunct="1">
              <a:defRPr/>
            </a:pPr>
            <a:r>
              <a:rPr lang="en-US" sz="4800" dirty="0">
                <a:cs typeface="Arial" charset="0"/>
              </a:rPr>
              <a:t>Personal Hygiene</a:t>
            </a:r>
          </a:p>
        </p:txBody>
      </p:sp>
      <p:sp>
        <p:nvSpPr>
          <p:cNvPr id="3074" name="Rectangle 3"/>
          <p:cNvSpPr>
            <a:spLocks noGrp="1" noChangeArrowheads="1"/>
          </p:cNvSpPr>
          <p:nvPr>
            <p:ph idx="1"/>
          </p:nvPr>
        </p:nvSpPr>
        <p:spPr>
          <a:xfrm>
            <a:off x="457200" y="2057400"/>
            <a:ext cx="8229600" cy="3840163"/>
          </a:xfrm>
          <a:solidFill>
            <a:schemeClr val="bg1"/>
          </a:solidFill>
        </p:spPr>
        <p:txBody>
          <a:bodyPr/>
          <a:lstStyle/>
          <a:p>
            <a:pPr eaLnBrk="1" hangingPunct="1">
              <a:lnSpc>
                <a:spcPct val="80000"/>
              </a:lnSpc>
              <a:spcBef>
                <a:spcPts val="1000"/>
              </a:spcBef>
            </a:pPr>
            <a:r>
              <a:rPr lang="en-US">
                <a:ea typeface="Arial" pitchFamily="1" charset="0"/>
                <a:cs typeface="Arial" pitchFamily="1" charset="0"/>
              </a:rPr>
              <a:t>Reflects pride, professionalism, and consideration for your fellow workers:</a:t>
            </a:r>
          </a:p>
          <a:p>
            <a:pPr lvl="1" eaLnBrk="1" hangingPunct="1">
              <a:lnSpc>
                <a:spcPct val="80000"/>
              </a:lnSpc>
              <a:spcBef>
                <a:spcPts val="1000"/>
              </a:spcBef>
            </a:pPr>
            <a:r>
              <a:rPr lang="en-US">
                <a:ea typeface="Arial" pitchFamily="1" charset="0"/>
                <a:cs typeface="Arial" pitchFamily="1" charset="0"/>
              </a:rPr>
              <a:t>Do not work if you have any communicable diseases or infections.</a:t>
            </a:r>
          </a:p>
          <a:p>
            <a:pPr lvl="1" eaLnBrk="1" hangingPunct="1">
              <a:lnSpc>
                <a:spcPct val="80000"/>
              </a:lnSpc>
              <a:spcBef>
                <a:spcPts val="1000"/>
              </a:spcBef>
            </a:pPr>
            <a:r>
              <a:rPr lang="en-US">
                <a:ea typeface="Arial" pitchFamily="1" charset="0"/>
                <a:cs typeface="Arial" pitchFamily="1" charset="0"/>
              </a:rPr>
              <a:t>Bathe or shower daily.</a:t>
            </a:r>
          </a:p>
          <a:p>
            <a:pPr lvl="1" eaLnBrk="1" hangingPunct="1">
              <a:lnSpc>
                <a:spcPct val="80000"/>
              </a:lnSpc>
              <a:spcBef>
                <a:spcPts val="1000"/>
              </a:spcBef>
            </a:pPr>
            <a:r>
              <a:rPr lang="en-US">
                <a:ea typeface="Arial" pitchFamily="1" charset="0"/>
                <a:cs typeface="Arial" pitchFamily="1" charset="0"/>
              </a:rPr>
              <a:t>Wear clean uniforms.</a:t>
            </a:r>
          </a:p>
          <a:p>
            <a:pPr lvl="1" eaLnBrk="1" hangingPunct="1">
              <a:lnSpc>
                <a:spcPct val="80000"/>
              </a:lnSpc>
              <a:spcBef>
                <a:spcPts val="1000"/>
              </a:spcBef>
            </a:pPr>
            <a:r>
              <a:rPr lang="en-US">
                <a:ea typeface="Arial" pitchFamily="1" charset="0"/>
                <a:cs typeface="Arial" pitchFamily="1" charset="0"/>
              </a:rPr>
              <a:t>Keep hair clean and use hair restraints.</a:t>
            </a:r>
          </a:p>
          <a:p>
            <a:pPr lvl="1" eaLnBrk="1" hangingPunct="1">
              <a:lnSpc>
                <a:spcPct val="80000"/>
              </a:lnSpc>
              <a:spcBef>
                <a:spcPts val="1000"/>
              </a:spcBef>
            </a:pPr>
            <a:r>
              <a:rPr lang="en-US">
                <a:ea typeface="Arial" pitchFamily="1" charset="0"/>
                <a:cs typeface="Arial" pitchFamily="1" charset="0"/>
              </a:rPr>
              <a:t>Keep facial hair trimmed.</a:t>
            </a:r>
          </a:p>
          <a:p>
            <a:pPr lvl="1" eaLnBrk="1" hangingPunct="1">
              <a:lnSpc>
                <a:spcPct val="80000"/>
              </a:lnSpc>
              <a:spcBef>
                <a:spcPts val="1000"/>
              </a:spcBef>
            </a:pPr>
            <a:r>
              <a:rPr lang="en-US">
                <a:ea typeface="Arial" pitchFamily="1" charset="0"/>
                <a:cs typeface="Arial" pitchFamily="1" charset="0"/>
              </a:rPr>
              <a:t>Wash your hands often.</a:t>
            </a:r>
          </a:p>
          <a:p>
            <a:pPr eaLnBrk="1" hangingPunct="1">
              <a:spcBef>
                <a:spcPts val="1000"/>
              </a:spcBef>
            </a:pPr>
            <a:endParaRPr lang="en-US">
              <a:ea typeface="Arial" pitchFamily="1" charset="0"/>
              <a:cs typeface="Arial" pitchFamily="1" charset="0"/>
            </a:endParaRPr>
          </a:p>
          <a:p>
            <a:pPr eaLnBrk="1" hangingPunct="1">
              <a:spcBef>
                <a:spcPts val="1000"/>
              </a:spcBef>
              <a:buFont typeface="Arial" pitchFamily="1" charset="0"/>
              <a:buNone/>
            </a:pPr>
            <a:endParaRPr lang="en-US">
              <a:solidFill>
                <a:srgbClr val="828844"/>
              </a:solidFill>
              <a:ea typeface="Arial" pitchFamily="1" charset="0"/>
              <a:cs typeface="Arial" pitchFamily="1" charset="0"/>
            </a:endParaRPr>
          </a:p>
        </p:txBody>
      </p:sp>
      <p:sp>
        <p:nvSpPr>
          <p:cNvPr id="2" name="Content Placeholder 1"/>
          <p:cNvSpPr>
            <a:spLocks noGrp="1"/>
          </p:cNvSpPr>
          <p:nvPr>
            <p:ph sz="quarter" idx="13"/>
          </p:nvPr>
        </p:nvSpPr>
        <p:spPr/>
        <p:txBody>
          <a:bodyPr/>
          <a:lstStyle/>
          <a:p>
            <a:pPr>
              <a:buFont typeface="Arial" charset="0"/>
              <a:buNone/>
              <a:defRPr/>
            </a:pPr>
            <a:r>
              <a:rPr lang="en-US" dirty="0">
                <a:latin typeface="+mj-lt"/>
                <a:cs typeface="Arial" pitchFamily="34" charset="0"/>
              </a:rPr>
              <a:t>Best Practices</a:t>
            </a:r>
          </a:p>
        </p:txBody>
      </p:sp>
      <p:sp>
        <p:nvSpPr>
          <p:cNvPr id="5" name="Rectangle 4">
            <a:extLst>
              <a:ext uri="{FF2B5EF4-FFF2-40B4-BE49-F238E27FC236}">
                <a16:creationId xmlns:a16="http://schemas.microsoft.com/office/drawing/2014/main" id="{7538833D-64A1-4932-AE82-DB1D80523451}"/>
              </a:ext>
            </a:extLst>
          </p:cNvPr>
          <p:cNvSpPr/>
          <p:nvPr/>
        </p:nvSpPr>
        <p:spPr>
          <a:xfrm>
            <a:off x="2755900" y="6569612"/>
            <a:ext cx="3574562" cy="288388"/>
          </a:xfrm>
          <a:prstGeom prst="rect">
            <a:avLst/>
          </a:prstGeom>
          <a:solidFill>
            <a:srgbClr val="DB314D"/>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Safety and Sanitation</a:t>
            </a:r>
          </a:p>
        </p:txBody>
      </p:sp>
    </p:spTree>
  </p:cSld>
  <p:clrMapOvr>
    <a:masterClrMapping/>
  </p:clrMapOvr>
  <p:transition spd="slow"/>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6" name="Title 11"/>
          <p:cNvSpPr>
            <a:spLocks noGrp="1"/>
          </p:cNvSpPr>
          <p:nvPr>
            <p:ph type="title"/>
          </p:nvPr>
        </p:nvSpPr>
        <p:spPr bwMode="auto">
          <a:ln>
            <a:miter lim="800000"/>
            <a:headEnd/>
            <a:tailEnd/>
          </a:ln>
        </p:spPr>
        <p:txBody>
          <a:bodyPr wrap="square" numCol="1" anchorCtr="0" compatLnSpc="1">
            <a:prstTxWarp prst="textNoShape">
              <a:avLst/>
            </a:prstTxWarp>
          </a:bodyPr>
          <a:lstStyle/>
          <a:p>
            <a:pPr eaLnBrk="1" hangingPunct="1">
              <a:defRPr/>
            </a:pPr>
            <a:r>
              <a:rPr lang="en-US" sz="4800" dirty="0">
                <a:cs typeface="Arial" charset="0"/>
              </a:rPr>
              <a:t>Personal</a:t>
            </a:r>
            <a:r>
              <a:rPr lang="en-US" dirty="0">
                <a:cs typeface="Arial" charset="0"/>
              </a:rPr>
              <a:t> </a:t>
            </a:r>
            <a:r>
              <a:rPr lang="en-US" sz="4800" dirty="0">
                <a:cs typeface="Arial" charset="0"/>
              </a:rPr>
              <a:t>Hygiene</a:t>
            </a:r>
          </a:p>
        </p:txBody>
      </p:sp>
      <p:sp>
        <p:nvSpPr>
          <p:cNvPr id="34819" name="Rectangle 3"/>
          <p:cNvSpPr>
            <a:spLocks noGrp="1" noChangeArrowheads="1"/>
          </p:cNvSpPr>
          <p:nvPr>
            <p:ph idx="1"/>
          </p:nvPr>
        </p:nvSpPr>
        <p:spPr>
          <a:xfrm>
            <a:off x="457200" y="2057400"/>
            <a:ext cx="8229600" cy="3840163"/>
          </a:xfrm>
          <a:solidFill>
            <a:schemeClr val="bg1"/>
          </a:solidFill>
        </p:spPr>
        <p:txBody>
          <a:bodyPr/>
          <a:lstStyle/>
          <a:p>
            <a:pPr eaLnBrk="1" hangingPunct="1">
              <a:lnSpc>
                <a:spcPct val="80000"/>
              </a:lnSpc>
              <a:spcBef>
                <a:spcPts val="1000"/>
              </a:spcBef>
            </a:pPr>
            <a:r>
              <a:rPr lang="en-US">
                <a:ea typeface="Arial" pitchFamily="1" charset="0"/>
                <a:cs typeface="Arial" pitchFamily="1" charset="0"/>
              </a:rPr>
              <a:t>Reflects pride, professionalism, and consideration for your fellow workers </a:t>
            </a:r>
            <a:r>
              <a:rPr lang="en-US" i="1">
                <a:ea typeface="Arial" pitchFamily="1" charset="0"/>
                <a:cs typeface="Arial" pitchFamily="1" charset="0"/>
              </a:rPr>
              <a:t>(cont</a:t>
            </a:r>
            <a:r>
              <a:rPr lang="ja-JP" altLang="en-US" i="1">
                <a:ea typeface="Arial" pitchFamily="1" charset="0"/>
                <a:cs typeface="Arial" pitchFamily="1" charset="0"/>
              </a:rPr>
              <a:t>’</a:t>
            </a:r>
            <a:r>
              <a:rPr lang="en-US" altLang="ja-JP" i="1">
                <a:ea typeface="Arial" pitchFamily="1" charset="0"/>
                <a:cs typeface="Arial" pitchFamily="1" charset="0"/>
              </a:rPr>
              <a:t>d)</a:t>
            </a:r>
            <a:r>
              <a:rPr lang="en-US" altLang="ja-JP">
                <a:ea typeface="Arial" pitchFamily="1" charset="0"/>
                <a:cs typeface="Arial" pitchFamily="1" charset="0"/>
              </a:rPr>
              <a:t>:</a:t>
            </a:r>
          </a:p>
          <a:p>
            <a:pPr lvl="1" eaLnBrk="1" hangingPunct="1">
              <a:lnSpc>
                <a:spcPct val="80000"/>
              </a:lnSpc>
              <a:spcBef>
                <a:spcPts val="1000"/>
              </a:spcBef>
            </a:pPr>
            <a:r>
              <a:rPr lang="en-US">
                <a:ea typeface="Arial" pitchFamily="1" charset="0"/>
                <a:cs typeface="Arial" pitchFamily="1" charset="0"/>
              </a:rPr>
              <a:t>Cover coughs and sneezes, then wash your hands.</a:t>
            </a:r>
          </a:p>
          <a:p>
            <a:pPr lvl="1" eaLnBrk="1" hangingPunct="1">
              <a:lnSpc>
                <a:spcPct val="80000"/>
              </a:lnSpc>
              <a:spcBef>
                <a:spcPts val="1000"/>
              </a:spcBef>
            </a:pPr>
            <a:r>
              <a:rPr lang="en-US">
                <a:ea typeface="Arial" pitchFamily="1" charset="0"/>
                <a:cs typeface="Arial" pitchFamily="1" charset="0"/>
              </a:rPr>
              <a:t>Do not touch your body.</a:t>
            </a:r>
          </a:p>
          <a:p>
            <a:pPr lvl="1" eaLnBrk="1" hangingPunct="1">
              <a:lnSpc>
                <a:spcPct val="80000"/>
              </a:lnSpc>
              <a:spcBef>
                <a:spcPts val="1000"/>
              </a:spcBef>
            </a:pPr>
            <a:r>
              <a:rPr lang="en-US">
                <a:ea typeface="Arial" pitchFamily="1" charset="0"/>
                <a:cs typeface="Arial" pitchFamily="1" charset="0"/>
              </a:rPr>
              <a:t>Keep fingernails clean and short. Do not wear nail polish.</a:t>
            </a:r>
          </a:p>
          <a:p>
            <a:pPr lvl="1" eaLnBrk="1" hangingPunct="1">
              <a:lnSpc>
                <a:spcPct val="80000"/>
              </a:lnSpc>
              <a:spcBef>
                <a:spcPts val="1000"/>
              </a:spcBef>
            </a:pPr>
            <a:r>
              <a:rPr lang="en-US">
                <a:ea typeface="Arial" pitchFamily="1" charset="0"/>
                <a:cs typeface="Arial" pitchFamily="1" charset="0"/>
              </a:rPr>
              <a:t>Do not smoke or chew gum while on duty.</a:t>
            </a:r>
          </a:p>
          <a:p>
            <a:pPr lvl="1" eaLnBrk="1" hangingPunct="1">
              <a:lnSpc>
                <a:spcPct val="80000"/>
              </a:lnSpc>
              <a:spcBef>
                <a:spcPts val="1000"/>
              </a:spcBef>
            </a:pPr>
            <a:r>
              <a:rPr lang="en-US">
                <a:ea typeface="Arial" pitchFamily="1" charset="0"/>
                <a:cs typeface="Arial" pitchFamily="1" charset="0"/>
              </a:rPr>
              <a:t>Cover cuts and sores with clean bandages.</a:t>
            </a:r>
          </a:p>
          <a:p>
            <a:pPr lvl="1" eaLnBrk="1" hangingPunct="1">
              <a:lnSpc>
                <a:spcPct val="80000"/>
              </a:lnSpc>
              <a:spcBef>
                <a:spcPts val="1000"/>
              </a:spcBef>
            </a:pPr>
            <a:r>
              <a:rPr lang="en-US">
                <a:ea typeface="Arial" pitchFamily="1" charset="0"/>
                <a:cs typeface="Arial" pitchFamily="1" charset="0"/>
              </a:rPr>
              <a:t>Do not sit on worktables.</a:t>
            </a:r>
          </a:p>
          <a:p>
            <a:pPr lvl="1" eaLnBrk="1" hangingPunct="1">
              <a:lnSpc>
                <a:spcPct val="80000"/>
              </a:lnSpc>
              <a:spcBef>
                <a:spcPts val="1000"/>
              </a:spcBef>
            </a:pPr>
            <a:r>
              <a:rPr lang="en-US">
                <a:ea typeface="Arial" pitchFamily="1" charset="0"/>
                <a:cs typeface="Arial" pitchFamily="1" charset="0"/>
              </a:rPr>
              <a:t>Wear gloves.</a:t>
            </a:r>
          </a:p>
          <a:p>
            <a:pPr eaLnBrk="1" hangingPunct="1">
              <a:spcBef>
                <a:spcPts val="1000"/>
              </a:spcBef>
            </a:pPr>
            <a:endParaRPr lang="en-US">
              <a:ea typeface="Arial" pitchFamily="1" charset="0"/>
              <a:cs typeface="Arial" pitchFamily="1" charset="0"/>
            </a:endParaRPr>
          </a:p>
          <a:p>
            <a:pPr eaLnBrk="1" hangingPunct="1">
              <a:spcBef>
                <a:spcPts val="1000"/>
              </a:spcBef>
              <a:buFont typeface="Arial" pitchFamily="1" charset="0"/>
              <a:buNone/>
            </a:pPr>
            <a:endParaRPr lang="en-US">
              <a:solidFill>
                <a:srgbClr val="828844"/>
              </a:solidFill>
              <a:ea typeface="Arial" pitchFamily="1" charset="0"/>
              <a:cs typeface="Arial" pitchFamily="1" charset="0"/>
            </a:endParaRPr>
          </a:p>
        </p:txBody>
      </p:sp>
      <p:sp>
        <p:nvSpPr>
          <p:cNvPr id="34820" name="Content Placeholder 1"/>
          <p:cNvSpPr>
            <a:spLocks noGrp="1"/>
          </p:cNvSpPr>
          <p:nvPr>
            <p:ph sz="quarter" idx="13"/>
          </p:nvPr>
        </p:nvSpPr>
        <p:spPr/>
        <p:txBody>
          <a:bodyPr/>
          <a:lstStyle/>
          <a:p>
            <a:r>
              <a:rPr lang="en-US" cap="none">
                <a:ea typeface="Arial" pitchFamily="1" charset="0"/>
                <a:cs typeface="Arial" pitchFamily="1" charset="0"/>
              </a:rPr>
              <a:t>Best Practices </a:t>
            </a:r>
            <a:r>
              <a:rPr lang="en-US" i="1" cap="none">
                <a:ea typeface="Arial" pitchFamily="1" charset="0"/>
                <a:cs typeface="Arial" pitchFamily="1" charset="0"/>
              </a:rPr>
              <a:t>(cont</a:t>
            </a:r>
            <a:r>
              <a:rPr lang="ja-JP" altLang="en-US" i="1" cap="none">
                <a:ea typeface="Arial" pitchFamily="1" charset="0"/>
                <a:cs typeface="Arial" pitchFamily="1" charset="0"/>
              </a:rPr>
              <a:t>’</a:t>
            </a:r>
            <a:r>
              <a:rPr lang="en-US" altLang="ja-JP" i="1" cap="none">
                <a:ea typeface="Arial" pitchFamily="1" charset="0"/>
                <a:cs typeface="Arial" pitchFamily="1" charset="0"/>
              </a:rPr>
              <a:t>d)</a:t>
            </a:r>
            <a:endParaRPr lang="en-US" cap="none">
              <a:ea typeface="Arial" pitchFamily="1" charset="0"/>
              <a:cs typeface="Arial" pitchFamily="1" charset="0"/>
            </a:endParaRPr>
          </a:p>
        </p:txBody>
      </p:sp>
      <p:sp>
        <p:nvSpPr>
          <p:cNvPr id="5" name="Rectangle 4">
            <a:extLst>
              <a:ext uri="{FF2B5EF4-FFF2-40B4-BE49-F238E27FC236}">
                <a16:creationId xmlns:a16="http://schemas.microsoft.com/office/drawing/2014/main" id="{68D315A3-C0D0-454F-8AB4-EC607FEE068E}"/>
              </a:ext>
            </a:extLst>
          </p:cNvPr>
          <p:cNvSpPr/>
          <p:nvPr/>
        </p:nvSpPr>
        <p:spPr>
          <a:xfrm>
            <a:off x="2755900" y="6569612"/>
            <a:ext cx="3574562" cy="288388"/>
          </a:xfrm>
          <a:prstGeom prst="rect">
            <a:avLst/>
          </a:prstGeom>
          <a:solidFill>
            <a:srgbClr val="DB314D"/>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Safety and Sanitation</a:t>
            </a:r>
          </a:p>
        </p:txBody>
      </p:sp>
    </p:spTree>
  </p:cSld>
  <p:clrMapOvr>
    <a:masterClrMapping/>
  </p:clrMapOvr>
  <p:transition spd="slow"/>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6" name="Title 11"/>
          <p:cNvSpPr>
            <a:spLocks noGrp="1"/>
          </p:cNvSpPr>
          <p:nvPr>
            <p:ph type="title"/>
          </p:nvPr>
        </p:nvSpPr>
        <p:spPr bwMode="auto">
          <a:ln>
            <a:miter lim="800000"/>
            <a:headEnd/>
            <a:tailEnd/>
          </a:ln>
        </p:spPr>
        <p:txBody>
          <a:bodyPr wrap="square" numCol="1" anchorCtr="0" compatLnSpc="1">
            <a:prstTxWarp prst="textNoShape">
              <a:avLst/>
            </a:prstTxWarp>
          </a:bodyPr>
          <a:lstStyle/>
          <a:p>
            <a:pPr eaLnBrk="1" hangingPunct="1">
              <a:defRPr/>
            </a:pPr>
            <a:r>
              <a:rPr lang="en-US" sz="4800" dirty="0">
                <a:cs typeface="Arial" charset="0"/>
              </a:rPr>
              <a:t>Food</a:t>
            </a:r>
            <a:r>
              <a:rPr lang="en-US" dirty="0">
                <a:cs typeface="Arial" charset="0"/>
              </a:rPr>
              <a:t> </a:t>
            </a:r>
            <a:r>
              <a:rPr lang="en-US" sz="4800" dirty="0">
                <a:cs typeface="Arial" charset="0"/>
              </a:rPr>
              <a:t>Storage</a:t>
            </a:r>
          </a:p>
        </p:txBody>
      </p:sp>
      <p:sp>
        <p:nvSpPr>
          <p:cNvPr id="35843" name="Rectangle 3"/>
          <p:cNvSpPr>
            <a:spLocks noGrp="1" noChangeArrowheads="1"/>
          </p:cNvSpPr>
          <p:nvPr>
            <p:ph idx="1"/>
          </p:nvPr>
        </p:nvSpPr>
        <p:spPr>
          <a:xfrm>
            <a:off x="457200" y="2057400"/>
            <a:ext cx="8229600" cy="3840163"/>
          </a:xfrm>
          <a:solidFill>
            <a:schemeClr val="bg1"/>
          </a:solidFill>
        </p:spPr>
        <p:txBody>
          <a:bodyPr/>
          <a:lstStyle/>
          <a:p>
            <a:pPr eaLnBrk="1" hangingPunct="1">
              <a:spcBef>
                <a:spcPts val="1000"/>
              </a:spcBef>
            </a:pPr>
            <a:r>
              <a:rPr lang="en-US" sz="2200" dirty="0">
                <a:cs typeface="MS PGothic" pitchFamily="34" charset="-128"/>
              </a:rPr>
              <a:t>Two purposes:</a:t>
            </a:r>
          </a:p>
          <a:p>
            <a:pPr lvl="1" eaLnBrk="1" hangingPunct="1">
              <a:spcBef>
                <a:spcPts val="1000"/>
              </a:spcBef>
            </a:pPr>
            <a:r>
              <a:rPr lang="en-US" sz="2200" dirty="0">
                <a:cs typeface="MS PGothic" pitchFamily="34" charset="-128"/>
              </a:rPr>
              <a:t>To prevent contamination of foods</a:t>
            </a:r>
          </a:p>
          <a:p>
            <a:pPr lvl="1" eaLnBrk="1" hangingPunct="1">
              <a:spcBef>
                <a:spcPts val="1000"/>
              </a:spcBef>
            </a:pPr>
            <a:r>
              <a:rPr lang="en-US" sz="2200" dirty="0">
                <a:cs typeface="MS PGothic" pitchFamily="34" charset="-128"/>
              </a:rPr>
              <a:t>To prevent growth of bacteria that may already be in foods</a:t>
            </a:r>
          </a:p>
          <a:p>
            <a:pPr lvl="2" eaLnBrk="1" hangingPunct="1">
              <a:spcBef>
                <a:spcPts val="1000"/>
              </a:spcBef>
            </a:pPr>
            <a:r>
              <a:rPr lang="en-US" sz="2200" dirty="0">
                <a:cs typeface="MS PGothic" pitchFamily="34" charset="-128"/>
              </a:rPr>
              <a:t>Perishable foods must be kept out of the Food Danger Zone, 40</a:t>
            </a:r>
            <a:r>
              <a:rPr lang="en-US" sz="2000" dirty="0">
                <a:ea typeface="Arial" pitchFamily="1" charset="0"/>
                <a:cs typeface="Arial" pitchFamily="1" charset="0"/>
              </a:rPr>
              <a:t>º</a:t>
            </a:r>
            <a:r>
              <a:rPr lang="en-US" sz="2200" dirty="0">
                <a:cs typeface="MS PGothic" pitchFamily="34" charset="-128"/>
              </a:rPr>
              <a:t>F to 140</a:t>
            </a:r>
            <a:r>
              <a:rPr lang="en-US" sz="2000" dirty="0">
                <a:ea typeface="Arial" pitchFamily="1" charset="0"/>
                <a:cs typeface="Arial" pitchFamily="1" charset="0"/>
              </a:rPr>
              <a:t>º</a:t>
            </a:r>
            <a:r>
              <a:rPr lang="en-US" sz="2200" dirty="0">
                <a:cs typeface="MS PGothic" pitchFamily="34" charset="-128"/>
              </a:rPr>
              <a:t>F (4</a:t>
            </a:r>
            <a:r>
              <a:rPr lang="en-US" sz="2000" dirty="0">
                <a:ea typeface="Arial" pitchFamily="1" charset="0"/>
                <a:cs typeface="Arial" pitchFamily="1" charset="0"/>
              </a:rPr>
              <a:t>º</a:t>
            </a:r>
            <a:r>
              <a:rPr lang="en-US" sz="2200" dirty="0">
                <a:cs typeface="MS PGothic" pitchFamily="34" charset="-128"/>
              </a:rPr>
              <a:t>C to 60</a:t>
            </a:r>
            <a:r>
              <a:rPr lang="en-US" sz="2000" dirty="0">
                <a:ea typeface="Arial" pitchFamily="1" charset="0"/>
                <a:cs typeface="Arial" pitchFamily="1" charset="0"/>
              </a:rPr>
              <a:t>º</a:t>
            </a:r>
            <a:r>
              <a:rPr lang="en-US" sz="2200" dirty="0">
                <a:cs typeface="MS PGothic" pitchFamily="34" charset="-128"/>
              </a:rPr>
              <a:t>C), as much as possible because these temperatures support bacterial growth.</a:t>
            </a:r>
          </a:p>
          <a:p>
            <a:pPr eaLnBrk="1" hangingPunct="1">
              <a:spcBef>
                <a:spcPts val="1000"/>
              </a:spcBef>
            </a:pPr>
            <a:r>
              <a:rPr lang="en-US" sz="2200" b="1" dirty="0">
                <a:solidFill>
                  <a:srgbClr val="558ED5"/>
                </a:solidFill>
                <a:cs typeface="MS PGothic" pitchFamily="34" charset="-128"/>
              </a:rPr>
              <a:t>Four-hour rule:</a:t>
            </a:r>
            <a:r>
              <a:rPr lang="en-US" sz="2200" dirty="0">
                <a:cs typeface="MS PGothic" pitchFamily="34" charset="-128"/>
              </a:rPr>
              <a:t> Do not let food remain in the Food Danger Zone for a cumulative total of more than four hours between receiving and serving.</a:t>
            </a:r>
          </a:p>
          <a:p>
            <a:pPr eaLnBrk="1" hangingPunct="1">
              <a:spcBef>
                <a:spcPts val="1000"/>
              </a:spcBef>
            </a:pPr>
            <a:endParaRPr lang="en-US" dirty="0">
              <a:ea typeface="Arial" pitchFamily="1" charset="0"/>
              <a:cs typeface="Arial" pitchFamily="1" charset="0"/>
            </a:endParaRPr>
          </a:p>
          <a:p>
            <a:pPr eaLnBrk="1" hangingPunct="1">
              <a:spcBef>
                <a:spcPts val="1000"/>
              </a:spcBef>
              <a:buFont typeface="Arial" pitchFamily="1" charset="0"/>
              <a:buNone/>
            </a:pPr>
            <a:endParaRPr lang="en-US" dirty="0">
              <a:solidFill>
                <a:srgbClr val="828844"/>
              </a:solidFill>
              <a:ea typeface="Arial" pitchFamily="1" charset="0"/>
              <a:cs typeface="Arial" pitchFamily="1" charset="0"/>
            </a:endParaRPr>
          </a:p>
        </p:txBody>
      </p:sp>
      <p:sp>
        <p:nvSpPr>
          <p:cNvPr id="2" name="Content Placeholder 1"/>
          <p:cNvSpPr>
            <a:spLocks noGrp="1"/>
          </p:cNvSpPr>
          <p:nvPr>
            <p:ph sz="quarter" idx="13"/>
          </p:nvPr>
        </p:nvSpPr>
        <p:spPr/>
        <p:txBody>
          <a:bodyPr/>
          <a:lstStyle/>
          <a:p>
            <a:pPr>
              <a:buFont typeface="Arial" charset="0"/>
              <a:buNone/>
              <a:defRPr/>
            </a:pPr>
            <a:r>
              <a:rPr lang="en-US" dirty="0">
                <a:latin typeface="+mj-lt"/>
                <a:cs typeface="Arial" pitchFamily="34" charset="0"/>
              </a:rPr>
              <a:t>Rules of Safe Storage</a:t>
            </a:r>
          </a:p>
        </p:txBody>
      </p:sp>
      <p:sp>
        <p:nvSpPr>
          <p:cNvPr id="5" name="Rectangle 4">
            <a:extLst>
              <a:ext uri="{FF2B5EF4-FFF2-40B4-BE49-F238E27FC236}">
                <a16:creationId xmlns:a16="http://schemas.microsoft.com/office/drawing/2014/main" id="{B4E9F65F-D921-4F3F-8746-1AE3468D9CCB}"/>
              </a:ext>
            </a:extLst>
          </p:cNvPr>
          <p:cNvSpPr/>
          <p:nvPr/>
        </p:nvSpPr>
        <p:spPr>
          <a:xfrm>
            <a:off x="2755900" y="6569612"/>
            <a:ext cx="3574562" cy="288388"/>
          </a:xfrm>
          <a:prstGeom prst="rect">
            <a:avLst/>
          </a:prstGeom>
          <a:solidFill>
            <a:srgbClr val="DB314D"/>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Safety and Sanitation</a:t>
            </a:r>
          </a:p>
        </p:txBody>
      </p:sp>
    </p:spTree>
  </p:cSld>
  <p:clrMapOvr>
    <a:masterClrMapping/>
  </p:clrMapOvr>
  <p:transition spd="slow"/>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hangingPunct="1">
              <a:defRPr/>
            </a:pPr>
            <a:r>
              <a:rPr lang="en-US" sz="4800" dirty="0">
                <a:cs typeface="+mj-cs"/>
              </a:rPr>
              <a:t>Food Storage</a:t>
            </a:r>
          </a:p>
        </p:txBody>
      </p:sp>
      <p:sp>
        <p:nvSpPr>
          <p:cNvPr id="4" name="Content Placeholder 3"/>
          <p:cNvSpPr>
            <a:spLocks noGrp="1"/>
          </p:cNvSpPr>
          <p:nvPr>
            <p:ph sz="quarter" idx="13"/>
          </p:nvPr>
        </p:nvSpPr>
        <p:spPr/>
        <p:txBody>
          <a:bodyPr>
            <a:noAutofit/>
          </a:bodyPr>
          <a:lstStyle/>
          <a:p>
            <a:pPr eaLnBrk="1" hangingPunct="1"/>
            <a:r>
              <a:rPr lang="en-US" cap="none">
                <a:ea typeface="Arial" pitchFamily="1" charset="0"/>
                <a:cs typeface="Arial" pitchFamily="1" charset="0"/>
              </a:rPr>
              <a:t>RULES OF SAFE STORAGE</a:t>
            </a:r>
          </a:p>
          <a:p>
            <a:pPr eaLnBrk="1" hangingPunct="1"/>
            <a:endParaRPr lang="en-US" cap="none">
              <a:cs typeface="MS PGothic" pitchFamily="34" charset="-128"/>
            </a:endParaRPr>
          </a:p>
        </p:txBody>
      </p:sp>
      <p:pic>
        <p:nvPicPr>
          <p:cNvPr id="1026" name="Picture 2" descr="S:\Z3\Book Files\Gisslen Pro Cooking Canadian 8e\Supplements\From Karen_5-22-14\Images\Fig02-1.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48972" y="2121848"/>
            <a:ext cx="5669280" cy="4736152"/>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hangingPunct="1">
              <a:defRPr/>
            </a:pPr>
            <a:r>
              <a:rPr lang="en-US" sz="4800" dirty="0">
                <a:cs typeface="+mj-cs"/>
              </a:rPr>
              <a:t>Food Storage</a:t>
            </a:r>
          </a:p>
        </p:txBody>
      </p:sp>
      <p:sp>
        <p:nvSpPr>
          <p:cNvPr id="3" name="Content Placeholder 2"/>
          <p:cNvSpPr>
            <a:spLocks noGrp="1"/>
          </p:cNvSpPr>
          <p:nvPr>
            <p:ph idx="1"/>
          </p:nvPr>
        </p:nvSpPr>
        <p:spPr/>
        <p:txBody>
          <a:bodyPr/>
          <a:lstStyle/>
          <a:p>
            <a:pPr marL="609600" indent="-609600" eaLnBrk="1" hangingPunct="1">
              <a:spcBef>
                <a:spcPts val="1000"/>
              </a:spcBef>
              <a:buFont typeface="Wingdings" pitchFamily="1" charset="2"/>
              <a:buAutoNum type="arabicPeriod"/>
            </a:pPr>
            <a:r>
              <a:rPr lang="en-US">
                <a:ea typeface="Arial" pitchFamily="1" charset="0"/>
                <a:cs typeface="Arial" pitchFamily="1" charset="0"/>
              </a:rPr>
              <a:t>Safe food handling begins the moment food is delivered.</a:t>
            </a:r>
          </a:p>
          <a:p>
            <a:pPr marL="609600" indent="-609600" eaLnBrk="1" hangingPunct="1">
              <a:spcBef>
                <a:spcPts val="1000"/>
              </a:spcBef>
              <a:buFont typeface="Wingdings" pitchFamily="1" charset="2"/>
              <a:buAutoNum type="arabicPeriod"/>
            </a:pPr>
            <a:r>
              <a:rPr lang="en-US">
                <a:ea typeface="Arial" pitchFamily="1" charset="0"/>
                <a:cs typeface="Arial" pitchFamily="1" charset="0"/>
              </a:rPr>
              <a:t>Inspect all products thoroughly.</a:t>
            </a:r>
          </a:p>
          <a:p>
            <a:pPr marL="609600" indent="-609600" eaLnBrk="1" hangingPunct="1">
              <a:spcBef>
                <a:spcPts val="1000"/>
              </a:spcBef>
              <a:buFont typeface="Wingdings" pitchFamily="1" charset="2"/>
              <a:buAutoNum type="arabicPeriod"/>
            </a:pPr>
            <a:r>
              <a:rPr lang="en-US">
                <a:ea typeface="Arial" pitchFamily="1" charset="0"/>
                <a:cs typeface="Arial" pitchFamily="1" charset="0"/>
              </a:rPr>
              <a:t>Reject deliveries that do not meet your standards.</a:t>
            </a:r>
          </a:p>
          <a:p>
            <a:pPr marL="609600" indent="-609600" eaLnBrk="1" hangingPunct="1">
              <a:spcBef>
                <a:spcPts val="1000"/>
              </a:spcBef>
              <a:buFont typeface="Wingdings" pitchFamily="1" charset="2"/>
              <a:buAutoNum type="arabicPeriod"/>
            </a:pPr>
            <a:r>
              <a:rPr lang="en-US">
                <a:ea typeface="Arial" pitchFamily="1" charset="0"/>
                <a:cs typeface="Arial" pitchFamily="1" charset="0"/>
              </a:rPr>
              <a:t>Label and date all foods.</a:t>
            </a:r>
          </a:p>
          <a:p>
            <a:pPr marL="609600" indent="-609600" eaLnBrk="1" hangingPunct="1">
              <a:spcBef>
                <a:spcPts val="1000"/>
              </a:spcBef>
              <a:buFont typeface="Wingdings" pitchFamily="1" charset="2"/>
              <a:buAutoNum type="arabicPeriod"/>
            </a:pPr>
            <a:r>
              <a:rPr lang="en-US">
                <a:ea typeface="Arial" pitchFamily="1" charset="0"/>
                <a:cs typeface="Arial" pitchFamily="1" charset="0"/>
              </a:rPr>
              <a:t>Store immediately.</a:t>
            </a:r>
          </a:p>
          <a:p>
            <a:pPr marL="609600" indent="-609600" eaLnBrk="1" hangingPunct="1">
              <a:buFont typeface="Arial" pitchFamily="1" charset="0"/>
              <a:buNone/>
            </a:pPr>
            <a:endParaRPr lang="en-US">
              <a:cs typeface="MS PGothic" pitchFamily="34" charset="-128"/>
            </a:endParaRPr>
          </a:p>
        </p:txBody>
      </p:sp>
      <p:sp>
        <p:nvSpPr>
          <p:cNvPr id="37892" name="Content Placeholder 3"/>
          <p:cNvSpPr>
            <a:spLocks noGrp="1"/>
          </p:cNvSpPr>
          <p:nvPr>
            <p:ph sz="quarter" idx="13"/>
          </p:nvPr>
        </p:nvSpPr>
        <p:spPr/>
        <p:txBody>
          <a:bodyPr/>
          <a:lstStyle/>
          <a:p>
            <a:pPr eaLnBrk="1" hangingPunct="1"/>
            <a:r>
              <a:rPr lang="en-US" cap="none">
                <a:cs typeface="MS PGothic" pitchFamily="34" charset="-128"/>
              </a:rPr>
              <a:t>Receiving </a:t>
            </a:r>
            <a:r>
              <a:rPr lang="en-US" i="1" cap="none">
                <a:cs typeface="MS PGothic" pitchFamily="34" charset="-128"/>
              </a:rPr>
              <a:t>(cont</a:t>
            </a:r>
            <a:r>
              <a:rPr lang="ja-JP" altLang="en-US" i="1" cap="none">
                <a:cs typeface="MS PGothic" pitchFamily="34" charset="-128"/>
              </a:rPr>
              <a:t>’</a:t>
            </a:r>
            <a:r>
              <a:rPr lang="en-US" altLang="ja-JP" i="1" cap="none">
                <a:cs typeface="MS PGothic" pitchFamily="34" charset="-128"/>
              </a:rPr>
              <a:t>d)</a:t>
            </a:r>
            <a:endParaRPr lang="en-US" cap="none">
              <a:cs typeface="MS PGothic" pitchFamily="34" charset="-128"/>
            </a:endParaRPr>
          </a:p>
        </p:txBody>
      </p:sp>
      <p:sp>
        <p:nvSpPr>
          <p:cNvPr id="5" name="Rectangle 4">
            <a:extLst>
              <a:ext uri="{FF2B5EF4-FFF2-40B4-BE49-F238E27FC236}">
                <a16:creationId xmlns:a16="http://schemas.microsoft.com/office/drawing/2014/main" id="{59494330-17FD-4971-8B2D-46AC79424E6A}"/>
              </a:ext>
            </a:extLst>
          </p:cNvPr>
          <p:cNvSpPr/>
          <p:nvPr/>
        </p:nvSpPr>
        <p:spPr>
          <a:xfrm>
            <a:off x="2755900" y="6569612"/>
            <a:ext cx="3574562" cy="288388"/>
          </a:xfrm>
          <a:prstGeom prst="rect">
            <a:avLst/>
          </a:prstGeom>
          <a:solidFill>
            <a:srgbClr val="DB314D"/>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Safety and Sanitation</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hangingPunct="1">
              <a:defRPr/>
            </a:pPr>
            <a:r>
              <a:rPr lang="en-US" sz="4800" dirty="0">
                <a:cs typeface="+mj-cs"/>
              </a:rPr>
              <a:t>Food Storage</a:t>
            </a:r>
          </a:p>
        </p:txBody>
      </p:sp>
      <p:sp>
        <p:nvSpPr>
          <p:cNvPr id="3" name="Content Placeholder 2"/>
          <p:cNvSpPr>
            <a:spLocks noGrp="1"/>
          </p:cNvSpPr>
          <p:nvPr>
            <p:ph idx="1"/>
          </p:nvPr>
        </p:nvSpPr>
        <p:spPr/>
        <p:txBody>
          <a:bodyPr/>
          <a:lstStyle/>
          <a:p>
            <a:pPr marL="457200" indent="-457200" eaLnBrk="1" hangingPunct="1">
              <a:spcBef>
                <a:spcPts val="1000"/>
              </a:spcBef>
              <a:buFont typeface="Liberation Sans" pitchFamily="34" charset="0"/>
              <a:buAutoNum type="arabicPeriod"/>
            </a:pPr>
            <a:r>
              <a:rPr lang="en-US">
                <a:cs typeface="MS PGothic" pitchFamily="34" charset="-128"/>
              </a:rPr>
              <a:t>Store dry foods in a cool, dry place off of the floor, away from the wall, and not under a sewer line.</a:t>
            </a:r>
          </a:p>
          <a:p>
            <a:pPr marL="457200" indent="-457200" eaLnBrk="1" hangingPunct="1">
              <a:spcBef>
                <a:spcPts val="1000"/>
              </a:spcBef>
              <a:buFont typeface="Liberation Sans" pitchFamily="34" charset="0"/>
              <a:buAutoNum type="arabicPeriod"/>
            </a:pPr>
            <a:r>
              <a:rPr lang="en-US">
                <a:cs typeface="MS PGothic" pitchFamily="34" charset="-128"/>
              </a:rPr>
              <a:t>Keep all containers tightly closed to protect from insects, rodents, and dust. Dry foods can be contaminated, even if they do not need refrigeration</a:t>
            </a:r>
          </a:p>
        </p:txBody>
      </p:sp>
      <p:sp>
        <p:nvSpPr>
          <p:cNvPr id="4" name="Content Placeholder 3"/>
          <p:cNvSpPr>
            <a:spLocks noGrp="1"/>
          </p:cNvSpPr>
          <p:nvPr>
            <p:ph sz="quarter" idx="13"/>
          </p:nvPr>
        </p:nvSpPr>
        <p:spPr/>
        <p:txBody>
          <a:bodyPr>
            <a:noAutofit/>
          </a:bodyPr>
          <a:lstStyle/>
          <a:p>
            <a:pPr eaLnBrk="1" hangingPunct="1">
              <a:buFont typeface="Arial" charset="0"/>
              <a:buNone/>
              <a:defRPr/>
            </a:pPr>
            <a:r>
              <a:rPr lang="en-US" dirty="0">
                <a:cs typeface="+mn-cs"/>
              </a:rPr>
              <a:t>Dry Food Storage</a:t>
            </a:r>
          </a:p>
        </p:txBody>
      </p:sp>
      <p:sp>
        <p:nvSpPr>
          <p:cNvPr id="5" name="Rectangle 4">
            <a:extLst>
              <a:ext uri="{FF2B5EF4-FFF2-40B4-BE49-F238E27FC236}">
                <a16:creationId xmlns:a16="http://schemas.microsoft.com/office/drawing/2014/main" id="{C81BBA4A-FFA7-461E-B85E-19D405D17AAA}"/>
              </a:ext>
            </a:extLst>
          </p:cNvPr>
          <p:cNvSpPr/>
          <p:nvPr/>
        </p:nvSpPr>
        <p:spPr>
          <a:xfrm>
            <a:off x="2755900" y="6569612"/>
            <a:ext cx="3574562" cy="288388"/>
          </a:xfrm>
          <a:prstGeom prst="rect">
            <a:avLst/>
          </a:prstGeom>
          <a:solidFill>
            <a:srgbClr val="DB314D"/>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Safety and Sanitation</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hangingPunct="1">
              <a:defRPr/>
            </a:pPr>
            <a:r>
              <a:rPr lang="en-US" sz="4800" dirty="0">
                <a:cs typeface="+mj-cs"/>
              </a:rPr>
              <a:t>Food Storage</a:t>
            </a:r>
          </a:p>
        </p:txBody>
      </p:sp>
      <p:sp>
        <p:nvSpPr>
          <p:cNvPr id="39939" name="Content Placeholder 2"/>
          <p:cNvSpPr>
            <a:spLocks noGrp="1"/>
          </p:cNvSpPr>
          <p:nvPr>
            <p:ph idx="1"/>
          </p:nvPr>
        </p:nvSpPr>
        <p:spPr/>
        <p:txBody>
          <a:bodyPr/>
          <a:lstStyle/>
          <a:p>
            <a:pPr eaLnBrk="1" hangingPunct="1"/>
            <a:r>
              <a:rPr lang="en-US" dirty="0">
                <a:cs typeface="MS PGothic" pitchFamily="34" charset="-128"/>
              </a:rPr>
              <a:t>Storage</a:t>
            </a:r>
          </a:p>
          <a:p>
            <a:pPr marL="857250" lvl="1" indent="-457200" eaLnBrk="1" hangingPunct="1">
              <a:buFont typeface="Garamond" pitchFamily="1" charset="0"/>
              <a:buAutoNum type="arabicPeriod"/>
            </a:pPr>
            <a:r>
              <a:rPr lang="en-US" dirty="0">
                <a:cs typeface="MS PGothic" pitchFamily="34" charset="-128"/>
              </a:rPr>
              <a:t>Keep frozen foods at 0</a:t>
            </a:r>
            <a:r>
              <a:rPr lang="en-US" dirty="0">
                <a:ea typeface="Arial" pitchFamily="1" charset="0"/>
                <a:cs typeface="Arial" pitchFamily="1" charset="0"/>
              </a:rPr>
              <a:t>º</a:t>
            </a:r>
            <a:r>
              <a:rPr lang="en-US" dirty="0">
                <a:cs typeface="MS PGothic" pitchFamily="34" charset="-128"/>
              </a:rPr>
              <a:t>F (–18</a:t>
            </a:r>
            <a:r>
              <a:rPr lang="en-US" dirty="0">
                <a:ea typeface="Arial" pitchFamily="1" charset="0"/>
                <a:cs typeface="Arial" pitchFamily="1" charset="0"/>
              </a:rPr>
              <a:t>º</a:t>
            </a:r>
            <a:r>
              <a:rPr lang="en-US" dirty="0">
                <a:cs typeface="MS PGothic" pitchFamily="34" charset="-128"/>
              </a:rPr>
              <a:t>C) or lower.</a:t>
            </a:r>
          </a:p>
          <a:p>
            <a:pPr marL="857250" lvl="1" indent="-457200" eaLnBrk="1" hangingPunct="1">
              <a:buFont typeface="Garamond" pitchFamily="1" charset="0"/>
              <a:buAutoNum type="arabicPeriod"/>
            </a:pPr>
            <a:r>
              <a:rPr lang="en-US" dirty="0">
                <a:cs typeface="MS PGothic" pitchFamily="34" charset="-128"/>
              </a:rPr>
              <a:t>Keep all frozen foods tightly wrapped or packaged to prevent freezer burn.</a:t>
            </a:r>
          </a:p>
          <a:p>
            <a:pPr marL="857250" lvl="1" indent="-457200" eaLnBrk="1" hangingPunct="1">
              <a:buFont typeface="Garamond" pitchFamily="1" charset="0"/>
              <a:buAutoNum type="arabicPeriod"/>
            </a:pPr>
            <a:r>
              <a:rPr lang="en-US" dirty="0">
                <a:cs typeface="MS PGothic" pitchFamily="34" charset="-128"/>
              </a:rPr>
              <a:t>Label and date all items.</a:t>
            </a:r>
          </a:p>
          <a:p>
            <a:pPr marL="857250" lvl="1" indent="-457200" eaLnBrk="1" hangingPunct="1">
              <a:buFont typeface="Garamond" pitchFamily="1" charset="0"/>
              <a:buAutoNum type="arabicPeriod"/>
            </a:pPr>
            <a:r>
              <a:rPr lang="en-US" dirty="0">
                <a:cs typeface="MS PGothic" pitchFamily="34" charset="-128"/>
              </a:rPr>
              <a:t>Thaw frozen foods properly. Do not thaw at room temperature, because the surface temperature will go above 40</a:t>
            </a:r>
            <a:r>
              <a:rPr lang="en-US" dirty="0">
                <a:ea typeface="Arial" pitchFamily="1" charset="0"/>
                <a:cs typeface="Arial" pitchFamily="1" charset="0"/>
              </a:rPr>
              <a:t>º</a:t>
            </a:r>
            <a:r>
              <a:rPr lang="en-US" dirty="0">
                <a:cs typeface="MS PGothic" pitchFamily="34" charset="-128"/>
              </a:rPr>
              <a:t>F (4</a:t>
            </a:r>
            <a:r>
              <a:rPr lang="en-US" dirty="0">
                <a:ea typeface="Arial" pitchFamily="1" charset="0"/>
                <a:cs typeface="Arial" pitchFamily="1" charset="0"/>
              </a:rPr>
              <a:t>º</a:t>
            </a:r>
            <a:r>
              <a:rPr lang="en-US" dirty="0">
                <a:cs typeface="MS PGothic" pitchFamily="34" charset="-128"/>
              </a:rPr>
              <a:t>C) before the inside is thawed, resulting in bacterial growth.</a:t>
            </a:r>
          </a:p>
          <a:p>
            <a:pPr eaLnBrk="1" hangingPunct="1">
              <a:buFont typeface="Arial" pitchFamily="1" charset="0"/>
              <a:buNone/>
            </a:pPr>
            <a:endParaRPr lang="en-US" dirty="0">
              <a:solidFill>
                <a:srgbClr val="828844"/>
              </a:solidFill>
              <a:cs typeface="MS PGothic" pitchFamily="34" charset="-128"/>
            </a:endParaRPr>
          </a:p>
        </p:txBody>
      </p:sp>
      <p:sp>
        <p:nvSpPr>
          <p:cNvPr id="4" name="Content Placeholder 3"/>
          <p:cNvSpPr>
            <a:spLocks noGrp="1"/>
          </p:cNvSpPr>
          <p:nvPr>
            <p:ph sz="quarter" idx="13"/>
          </p:nvPr>
        </p:nvSpPr>
        <p:spPr/>
        <p:txBody>
          <a:bodyPr>
            <a:noAutofit/>
          </a:bodyPr>
          <a:lstStyle/>
          <a:p>
            <a:pPr>
              <a:buFont typeface="Arial" charset="0"/>
              <a:buNone/>
              <a:defRPr/>
            </a:pPr>
            <a:r>
              <a:rPr lang="en-US" dirty="0">
                <a:latin typeface="+mj-lt"/>
                <a:cs typeface="Arial" pitchFamily="34" charset="0"/>
              </a:rPr>
              <a:t>Freezer Storage and Proper Thawing</a:t>
            </a:r>
          </a:p>
        </p:txBody>
      </p:sp>
      <p:sp>
        <p:nvSpPr>
          <p:cNvPr id="5" name="Rectangle 4">
            <a:extLst>
              <a:ext uri="{FF2B5EF4-FFF2-40B4-BE49-F238E27FC236}">
                <a16:creationId xmlns:a16="http://schemas.microsoft.com/office/drawing/2014/main" id="{FD1A9E5A-9FBD-4342-A4E0-CBBEBA6CD74D}"/>
              </a:ext>
            </a:extLst>
          </p:cNvPr>
          <p:cNvSpPr/>
          <p:nvPr/>
        </p:nvSpPr>
        <p:spPr>
          <a:xfrm>
            <a:off x="2755900" y="6569612"/>
            <a:ext cx="3574562" cy="288388"/>
          </a:xfrm>
          <a:prstGeom prst="rect">
            <a:avLst/>
          </a:prstGeom>
          <a:solidFill>
            <a:srgbClr val="DB314D"/>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Safety and Sanitation</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hangingPunct="1">
              <a:defRPr/>
            </a:pPr>
            <a:r>
              <a:rPr lang="en-US" sz="4800" dirty="0">
                <a:cs typeface="+mj-cs"/>
              </a:rPr>
              <a:t>Food Storage</a:t>
            </a:r>
          </a:p>
        </p:txBody>
      </p:sp>
      <p:sp>
        <p:nvSpPr>
          <p:cNvPr id="3" name="Content Placeholder 2"/>
          <p:cNvSpPr>
            <a:spLocks noGrp="1"/>
          </p:cNvSpPr>
          <p:nvPr>
            <p:ph idx="1"/>
          </p:nvPr>
        </p:nvSpPr>
        <p:spPr>
          <a:xfrm>
            <a:off x="457200" y="2438400"/>
            <a:ext cx="8229600" cy="3687763"/>
          </a:xfrm>
        </p:spPr>
        <p:txBody>
          <a:bodyPr/>
          <a:lstStyle/>
          <a:p>
            <a:pPr eaLnBrk="1" hangingPunct="1"/>
            <a:r>
              <a:rPr lang="en-US">
                <a:cs typeface="MS PGothic" pitchFamily="34" charset="-128"/>
              </a:rPr>
              <a:t>Thawing: these methods may be used:</a:t>
            </a:r>
          </a:p>
          <a:p>
            <a:pPr lvl="1" eaLnBrk="1" hangingPunct="1"/>
            <a:r>
              <a:rPr lang="en-US">
                <a:cs typeface="MS PGothic" pitchFamily="34" charset="-128"/>
              </a:rPr>
              <a:t>In a refrigerator</a:t>
            </a:r>
          </a:p>
          <a:p>
            <a:pPr lvl="1" eaLnBrk="1" hangingPunct="1"/>
            <a:r>
              <a:rPr lang="en-US">
                <a:cs typeface="MS PGothic" pitchFamily="34" charset="-128"/>
              </a:rPr>
              <a:t>Under cold running water</a:t>
            </a:r>
          </a:p>
          <a:p>
            <a:pPr lvl="1" eaLnBrk="1" hangingPunct="1"/>
            <a:r>
              <a:rPr lang="en-US">
                <a:cs typeface="MS PGothic" pitchFamily="34" charset="-128"/>
              </a:rPr>
              <a:t>In a microwave oven, but only if the item is to be cooked or served immediately</a:t>
            </a:r>
            <a:endParaRPr lang="en-US" i="1" u="sng">
              <a:solidFill>
                <a:srgbClr val="C00000"/>
              </a:solidFill>
              <a:effectLst>
                <a:outerShdw blurRad="38100" dist="38100" dir="2700000" algn="tl">
                  <a:srgbClr val="DDDDDD"/>
                </a:outerShdw>
              </a:effectLst>
              <a:cs typeface="MS PGothic" pitchFamily="34" charset="-128"/>
            </a:endParaRPr>
          </a:p>
        </p:txBody>
      </p:sp>
      <p:sp>
        <p:nvSpPr>
          <p:cNvPr id="40964" name="Content Placeholder 3"/>
          <p:cNvSpPr>
            <a:spLocks noGrp="1"/>
          </p:cNvSpPr>
          <p:nvPr>
            <p:ph sz="quarter" idx="13"/>
          </p:nvPr>
        </p:nvSpPr>
        <p:spPr>
          <a:xfrm>
            <a:off x="457200" y="1702190"/>
            <a:ext cx="8229600" cy="736209"/>
          </a:xfrm>
        </p:spPr>
        <p:txBody>
          <a:bodyPr/>
          <a:lstStyle/>
          <a:p>
            <a:r>
              <a:rPr lang="en-US" cap="none" dirty="0">
                <a:ea typeface="Arial" pitchFamily="1" charset="0"/>
                <a:cs typeface="Arial" pitchFamily="1" charset="0"/>
              </a:rPr>
              <a:t>Freezer Storage and Proper Thawing </a:t>
            </a:r>
            <a:r>
              <a:rPr lang="en-US" i="1" cap="none" dirty="0">
                <a:ea typeface="Arial" pitchFamily="1" charset="0"/>
                <a:cs typeface="Arial" pitchFamily="1" charset="0"/>
              </a:rPr>
              <a:t>(</a:t>
            </a:r>
            <a:r>
              <a:rPr lang="en-US" i="1" cap="none" dirty="0" err="1">
                <a:ea typeface="Arial" pitchFamily="1" charset="0"/>
                <a:cs typeface="Arial" pitchFamily="1" charset="0"/>
              </a:rPr>
              <a:t>cont</a:t>
            </a:r>
            <a:r>
              <a:rPr lang="ja-JP" altLang="en-US" i="1" cap="none" dirty="0">
                <a:ea typeface="Arial" pitchFamily="1" charset="0"/>
                <a:cs typeface="Arial" pitchFamily="1" charset="0"/>
              </a:rPr>
              <a:t>’</a:t>
            </a:r>
            <a:r>
              <a:rPr lang="en-US" altLang="ja-JP" i="1" cap="none" dirty="0">
                <a:ea typeface="Arial" pitchFamily="1" charset="0"/>
                <a:cs typeface="Arial" pitchFamily="1" charset="0"/>
              </a:rPr>
              <a:t>d)</a:t>
            </a:r>
            <a:endParaRPr lang="en-US" cap="none" dirty="0">
              <a:ea typeface="Arial" pitchFamily="1" charset="0"/>
              <a:cs typeface="Arial" pitchFamily="1" charset="0"/>
            </a:endParaRPr>
          </a:p>
        </p:txBody>
      </p:sp>
      <p:sp>
        <p:nvSpPr>
          <p:cNvPr id="5" name="Rectangle 4">
            <a:extLst>
              <a:ext uri="{FF2B5EF4-FFF2-40B4-BE49-F238E27FC236}">
                <a16:creationId xmlns:a16="http://schemas.microsoft.com/office/drawing/2014/main" id="{71BF19F2-BE3D-4A80-BCAC-63907EF3C488}"/>
              </a:ext>
            </a:extLst>
          </p:cNvPr>
          <p:cNvSpPr/>
          <p:nvPr/>
        </p:nvSpPr>
        <p:spPr>
          <a:xfrm>
            <a:off x="2755900" y="6569612"/>
            <a:ext cx="3574562" cy="288388"/>
          </a:xfrm>
          <a:prstGeom prst="rect">
            <a:avLst/>
          </a:prstGeom>
          <a:solidFill>
            <a:srgbClr val="DB314D"/>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Safety and Sanitation</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hangingPunct="1">
              <a:defRPr/>
            </a:pPr>
            <a:r>
              <a:rPr lang="en-US" sz="4800" dirty="0">
                <a:cs typeface="+mj-cs"/>
              </a:rPr>
              <a:t>Food Storage</a:t>
            </a:r>
          </a:p>
        </p:txBody>
      </p:sp>
      <p:sp>
        <p:nvSpPr>
          <p:cNvPr id="41987" name="Content Placeholder 2"/>
          <p:cNvSpPr>
            <a:spLocks noGrp="1"/>
          </p:cNvSpPr>
          <p:nvPr>
            <p:ph idx="1"/>
          </p:nvPr>
        </p:nvSpPr>
        <p:spPr>
          <a:xfrm>
            <a:off x="457200" y="2057400"/>
            <a:ext cx="8229600" cy="4267200"/>
          </a:xfrm>
        </p:spPr>
        <p:txBody>
          <a:bodyPr/>
          <a:lstStyle/>
          <a:p>
            <a:pPr marL="457200" indent="-457200" eaLnBrk="1" hangingPunct="1">
              <a:spcBef>
                <a:spcPts val="1000"/>
              </a:spcBef>
              <a:buFont typeface="Calibri" pitchFamily="1" charset="0"/>
              <a:buAutoNum type="arabicPeriod"/>
            </a:pPr>
            <a:r>
              <a:rPr lang="en-US" dirty="0">
                <a:ea typeface="Arial" pitchFamily="1" charset="0"/>
                <a:cs typeface="Arial" pitchFamily="1" charset="0"/>
              </a:rPr>
              <a:t>Keep all perishable foods properly refrigerated. Note the lower limit of the Food Danger Zone (40ºF / 4ºC) is only the upper limit for refrigerator storage. Most foods keep even better at lower temperatures.</a:t>
            </a:r>
          </a:p>
          <a:p>
            <a:pPr marL="457200" indent="-457200" eaLnBrk="1" hangingPunct="1">
              <a:spcBef>
                <a:spcPts val="1000"/>
              </a:spcBef>
              <a:buFont typeface="Calibri" pitchFamily="1" charset="0"/>
              <a:buAutoNum type="arabicPeriod"/>
            </a:pPr>
            <a:r>
              <a:rPr lang="en-US" dirty="0">
                <a:ea typeface="Arial" pitchFamily="1" charset="0"/>
                <a:cs typeface="Arial" pitchFamily="1" charset="0"/>
              </a:rPr>
              <a:t>Do not crowd refrigerators. Leave space between items so cold air can circulate.</a:t>
            </a:r>
          </a:p>
          <a:p>
            <a:pPr marL="457200" indent="-457200" eaLnBrk="1" hangingPunct="1">
              <a:spcBef>
                <a:spcPts val="1000"/>
              </a:spcBef>
              <a:buFont typeface="Calibri" pitchFamily="1" charset="0"/>
              <a:buAutoNum type="arabicPeriod"/>
            </a:pPr>
            <a:r>
              <a:rPr lang="en-US" dirty="0">
                <a:ea typeface="Arial" pitchFamily="1" charset="0"/>
                <a:cs typeface="Arial" pitchFamily="1" charset="0"/>
              </a:rPr>
              <a:t>Keep refrigerator doors shut except when removing or putting in foods.</a:t>
            </a:r>
          </a:p>
          <a:p>
            <a:pPr marL="457200" indent="-457200" eaLnBrk="1" hangingPunct="1">
              <a:spcBef>
                <a:spcPts val="1000"/>
              </a:spcBef>
              <a:buFont typeface="Calibri" pitchFamily="1" charset="0"/>
              <a:buAutoNum type="arabicPeriod"/>
            </a:pPr>
            <a:r>
              <a:rPr lang="en-US" dirty="0">
                <a:ea typeface="Arial" pitchFamily="1" charset="0"/>
                <a:cs typeface="Arial" pitchFamily="1" charset="0"/>
              </a:rPr>
              <a:t>Keep shelves and interiors of refrigerators clean.</a:t>
            </a:r>
          </a:p>
          <a:p>
            <a:pPr marL="457200" indent="-457200" eaLnBrk="1" hangingPunct="1">
              <a:spcBef>
                <a:spcPts val="1000"/>
              </a:spcBef>
              <a:buFont typeface="Calibri" pitchFamily="1" charset="0"/>
              <a:buAutoNum type="arabicPeriod"/>
            </a:pPr>
            <a:r>
              <a:rPr lang="en-US" dirty="0">
                <a:ea typeface="Arial" pitchFamily="1" charset="0"/>
                <a:cs typeface="Arial" pitchFamily="1" charset="0"/>
              </a:rPr>
              <a:t>Store raw and cooked items separately, if possible.</a:t>
            </a:r>
          </a:p>
          <a:p>
            <a:pPr marL="457200" indent="-457200" eaLnBrk="1" hangingPunct="1">
              <a:spcBef>
                <a:spcPts val="1000"/>
              </a:spcBef>
              <a:buFont typeface="Arial" pitchFamily="1" charset="0"/>
              <a:buNone/>
            </a:pPr>
            <a:endParaRPr lang="en-US" dirty="0">
              <a:ea typeface="Arial" pitchFamily="1" charset="0"/>
              <a:cs typeface="Arial" pitchFamily="1" charset="0"/>
            </a:endParaRPr>
          </a:p>
        </p:txBody>
      </p:sp>
      <p:sp>
        <p:nvSpPr>
          <p:cNvPr id="4" name="Content Placeholder 3"/>
          <p:cNvSpPr>
            <a:spLocks noGrp="1"/>
          </p:cNvSpPr>
          <p:nvPr>
            <p:ph sz="quarter" idx="13"/>
          </p:nvPr>
        </p:nvSpPr>
        <p:spPr/>
        <p:txBody>
          <a:bodyPr>
            <a:noAutofit/>
          </a:bodyPr>
          <a:lstStyle/>
          <a:p>
            <a:pPr>
              <a:buFont typeface="Arial" charset="0"/>
              <a:buNone/>
              <a:defRPr/>
            </a:pPr>
            <a:r>
              <a:rPr lang="en-US" dirty="0">
                <a:latin typeface="+mj-lt"/>
                <a:cs typeface="Arial" pitchFamily="34" charset="0"/>
              </a:rPr>
              <a:t>Refrigerator Storage</a:t>
            </a:r>
          </a:p>
        </p:txBody>
      </p:sp>
      <p:sp>
        <p:nvSpPr>
          <p:cNvPr id="5" name="Rectangle 4">
            <a:extLst>
              <a:ext uri="{FF2B5EF4-FFF2-40B4-BE49-F238E27FC236}">
                <a16:creationId xmlns:a16="http://schemas.microsoft.com/office/drawing/2014/main" id="{62B04667-D483-40CD-9CB4-C21328E3F923}"/>
              </a:ext>
            </a:extLst>
          </p:cNvPr>
          <p:cNvSpPr/>
          <p:nvPr/>
        </p:nvSpPr>
        <p:spPr>
          <a:xfrm>
            <a:off x="2755900" y="6569612"/>
            <a:ext cx="3574562" cy="288388"/>
          </a:xfrm>
          <a:prstGeom prst="rect">
            <a:avLst/>
          </a:prstGeom>
          <a:solidFill>
            <a:srgbClr val="DB314D"/>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Safety and Sanitation</a:t>
            </a: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hangingPunct="1">
              <a:defRPr/>
            </a:pPr>
            <a:r>
              <a:rPr lang="en-US" sz="4800" dirty="0">
                <a:cs typeface="+mj-cs"/>
              </a:rPr>
              <a:t>Food Storage</a:t>
            </a:r>
          </a:p>
        </p:txBody>
      </p:sp>
      <p:sp>
        <p:nvSpPr>
          <p:cNvPr id="3" name="Content Placeholder 2"/>
          <p:cNvSpPr>
            <a:spLocks noGrp="1"/>
          </p:cNvSpPr>
          <p:nvPr>
            <p:ph idx="1"/>
          </p:nvPr>
        </p:nvSpPr>
        <p:spPr>
          <a:xfrm>
            <a:off x="457200" y="2057400"/>
            <a:ext cx="8229600" cy="3840163"/>
          </a:xfrm>
        </p:spPr>
        <p:txBody>
          <a:bodyPr/>
          <a:lstStyle/>
          <a:p>
            <a:pPr marL="457200" indent="-457200" eaLnBrk="1" hangingPunct="1">
              <a:spcBef>
                <a:spcPts val="1000"/>
              </a:spcBef>
              <a:buFont typeface="Liberation Sans" pitchFamily="34" charset="0"/>
              <a:buAutoNum type="arabicPeriod" startAt="6"/>
            </a:pPr>
            <a:r>
              <a:rPr lang="en-US" sz="2200">
                <a:ea typeface="Arial" pitchFamily="1" charset="0"/>
                <a:cs typeface="Arial" pitchFamily="1" charset="0"/>
              </a:rPr>
              <a:t>If raw and cooked foods must be kept in the same refrigerator, keep cooked foods above raw foods. This prevents contamination by means of drips and spills.</a:t>
            </a:r>
          </a:p>
          <a:p>
            <a:pPr marL="457200" indent="-457200" eaLnBrk="1" hangingPunct="1">
              <a:spcBef>
                <a:spcPts val="1000"/>
              </a:spcBef>
              <a:buFont typeface="Arial" pitchFamily="1" charset="0"/>
              <a:buNone/>
            </a:pPr>
            <a:r>
              <a:rPr lang="en-US" sz="2200">
                <a:ea typeface="Arial" pitchFamily="1" charset="0"/>
                <a:cs typeface="Arial" pitchFamily="1" charset="0"/>
              </a:rPr>
              <a:t>7.	Keep foods wrapped/covered in sanitary containers.</a:t>
            </a:r>
          </a:p>
          <a:p>
            <a:pPr marL="457200" indent="-457200" eaLnBrk="1" hangingPunct="1">
              <a:spcBef>
                <a:spcPts val="1000"/>
              </a:spcBef>
              <a:buFont typeface="Arial" pitchFamily="1" charset="0"/>
              <a:buAutoNum type="arabicPeriod" startAt="8"/>
            </a:pPr>
            <a:r>
              <a:rPr lang="en-US" sz="2200">
                <a:ea typeface="Arial" pitchFamily="1" charset="0"/>
                <a:cs typeface="Arial" pitchFamily="1" charset="0"/>
              </a:rPr>
              <a:t>Do not let unsanitary surfaces touch any food.</a:t>
            </a:r>
          </a:p>
          <a:p>
            <a:pPr marL="457200" indent="-457200" eaLnBrk="1" hangingPunct="1">
              <a:spcBef>
                <a:spcPts val="1000"/>
              </a:spcBef>
              <a:buFont typeface="Arial" pitchFamily="1" charset="0"/>
              <a:buNone/>
            </a:pPr>
            <a:r>
              <a:rPr lang="en-US" sz="2200">
                <a:ea typeface="Arial" pitchFamily="1" charset="0"/>
                <a:cs typeface="Arial" pitchFamily="1" charset="0"/>
              </a:rPr>
              <a:t>9.	Chill foods as quickly as possible over ice or in a cold-water bath before placing in the refrigerator.</a:t>
            </a:r>
          </a:p>
          <a:p>
            <a:pPr marL="457200" indent="-457200" eaLnBrk="1" hangingPunct="1">
              <a:spcBef>
                <a:spcPts val="1000"/>
              </a:spcBef>
              <a:buFont typeface="Arial" pitchFamily="1" charset="0"/>
              <a:buNone/>
            </a:pPr>
            <a:r>
              <a:rPr lang="en-US" sz="2200">
                <a:ea typeface="Arial" pitchFamily="1" charset="0"/>
                <a:cs typeface="Arial" pitchFamily="1" charset="0"/>
              </a:rPr>
              <a:t>10.	When serving, do not heap foods such as protein salads above container level in a cold bain-marie or refrigerated table. The food above this level will not stay cold enough.</a:t>
            </a:r>
          </a:p>
          <a:p>
            <a:pPr marL="457200" indent="-457200" eaLnBrk="1" hangingPunct="1">
              <a:spcBef>
                <a:spcPts val="1000"/>
              </a:spcBef>
              <a:buFont typeface="Arial" pitchFamily="1" charset="0"/>
              <a:buAutoNum type="arabicPeriod" startAt="8"/>
            </a:pPr>
            <a:endParaRPr lang="en-US">
              <a:ea typeface="Arial" pitchFamily="1" charset="0"/>
              <a:cs typeface="Arial" pitchFamily="1" charset="0"/>
            </a:endParaRPr>
          </a:p>
          <a:p>
            <a:pPr marL="457200" indent="-457200" eaLnBrk="1" hangingPunct="1">
              <a:spcBef>
                <a:spcPts val="1000"/>
              </a:spcBef>
              <a:buFont typeface="Arial" pitchFamily="1" charset="0"/>
              <a:buNone/>
            </a:pPr>
            <a:endParaRPr lang="en-US">
              <a:ea typeface="Arial" pitchFamily="1" charset="0"/>
              <a:cs typeface="Arial" pitchFamily="1" charset="0"/>
            </a:endParaRPr>
          </a:p>
        </p:txBody>
      </p:sp>
      <p:sp>
        <p:nvSpPr>
          <p:cNvPr id="43012" name="Content Placeholder 3"/>
          <p:cNvSpPr>
            <a:spLocks noGrp="1"/>
          </p:cNvSpPr>
          <p:nvPr>
            <p:ph sz="quarter" idx="13"/>
          </p:nvPr>
        </p:nvSpPr>
        <p:spPr/>
        <p:txBody>
          <a:bodyPr/>
          <a:lstStyle/>
          <a:p>
            <a:r>
              <a:rPr lang="en-US" cap="none">
                <a:ea typeface="Arial" pitchFamily="1" charset="0"/>
                <a:cs typeface="Arial" pitchFamily="1" charset="0"/>
              </a:rPr>
              <a:t>Refrigerator Storage </a:t>
            </a:r>
            <a:r>
              <a:rPr lang="en-US" i="1" cap="none">
                <a:ea typeface="Arial" pitchFamily="1" charset="0"/>
                <a:cs typeface="Arial" pitchFamily="1" charset="0"/>
              </a:rPr>
              <a:t>(cont</a:t>
            </a:r>
            <a:r>
              <a:rPr lang="ja-JP" altLang="en-US" i="1" cap="none">
                <a:ea typeface="Arial" pitchFamily="1" charset="0"/>
                <a:cs typeface="Arial" pitchFamily="1" charset="0"/>
              </a:rPr>
              <a:t>’</a:t>
            </a:r>
            <a:r>
              <a:rPr lang="en-US" altLang="ja-JP" i="1" cap="none">
                <a:ea typeface="Arial" pitchFamily="1" charset="0"/>
                <a:cs typeface="Arial" pitchFamily="1" charset="0"/>
              </a:rPr>
              <a:t>d)</a:t>
            </a:r>
            <a:endParaRPr lang="en-US" cap="none">
              <a:ea typeface="Arial" pitchFamily="1" charset="0"/>
              <a:cs typeface="Arial" pitchFamily="1" charset="0"/>
            </a:endParaRPr>
          </a:p>
        </p:txBody>
      </p:sp>
      <p:sp>
        <p:nvSpPr>
          <p:cNvPr id="5" name="Rectangle 4">
            <a:extLst>
              <a:ext uri="{FF2B5EF4-FFF2-40B4-BE49-F238E27FC236}">
                <a16:creationId xmlns:a16="http://schemas.microsoft.com/office/drawing/2014/main" id="{29C144EC-0F76-467E-9CAE-00646495A6D1}"/>
              </a:ext>
            </a:extLst>
          </p:cNvPr>
          <p:cNvSpPr/>
          <p:nvPr/>
        </p:nvSpPr>
        <p:spPr>
          <a:xfrm>
            <a:off x="2755900" y="6569612"/>
            <a:ext cx="3574562" cy="288388"/>
          </a:xfrm>
          <a:prstGeom prst="rect">
            <a:avLst/>
          </a:prstGeom>
          <a:solidFill>
            <a:srgbClr val="DB314D"/>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Safety and Sanitation</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6" name="Title 11"/>
          <p:cNvSpPr>
            <a:spLocks noGrp="1"/>
          </p:cNvSpPr>
          <p:nvPr>
            <p:ph type="title"/>
          </p:nvPr>
        </p:nvSpPr>
        <p:spPr bwMode="auto">
          <a:ln>
            <a:miter lim="800000"/>
            <a:headEnd/>
            <a:tailEnd/>
          </a:ln>
        </p:spPr>
        <p:txBody>
          <a:bodyPr wrap="square" numCol="1" anchorCtr="0" compatLnSpc="1">
            <a:prstTxWarp prst="textNoShape">
              <a:avLst/>
            </a:prstTxWarp>
          </a:bodyPr>
          <a:lstStyle/>
          <a:p>
            <a:pPr eaLnBrk="1" hangingPunct="1">
              <a:defRPr/>
            </a:pPr>
            <a:r>
              <a:rPr lang="en-US" sz="4800" dirty="0">
                <a:cs typeface="Arial" charset="0"/>
              </a:rPr>
              <a:t>Food Hazards</a:t>
            </a:r>
          </a:p>
        </p:txBody>
      </p:sp>
      <p:sp>
        <p:nvSpPr>
          <p:cNvPr id="3074" name="Rectangle 3"/>
          <p:cNvSpPr>
            <a:spLocks noGrp="1" noChangeArrowheads="1"/>
          </p:cNvSpPr>
          <p:nvPr>
            <p:ph idx="1"/>
          </p:nvPr>
        </p:nvSpPr>
        <p:spPr>
          <a:solidFill>
            <a:schemeClr val="bg1"/>
          </a:solidFill>
        </p:spPr>
        <p:txBody>
          <a:bodyPr/>
          <a:lstStyle/>
          <a:p>
            <a:pPr eaLnBrk="1" hangingPunct="1">
              <a:spcBef>
                <a:spcPts val="1000"/>
              </a:spcBef>
            </a:pPr>
            <a:r>
              <a:rPr lang="en-US">
                <a:ea typeface="Arial" pitchFamily="1" charset="0"/>
                <a:cs typeface="Arial" pitchFamily="1" charset="0"/>
              </a:rPr>
              <a:t>Any substance in food that can cause illness or injury is called a hazard.</a:t>
            </a:r>
          </a:p>
          <a:p>
            <a:pPr eaLnBrk="1" hangingPunct="1">
              <a:spcBef>
                <a:spcPts val="1000"/>
              </a:spcBef>
            </a:pPr>
            <a:r>
              <a:rPr lang="en-US">
                <a:ea typeface="Arial" pitchFamily="1" charset="0"/>
                <a:cs typeface="Arial" pitchFamily="1" charset="0"/>
              </a:rPr>
              <a:t>Four types of food hazards:</a:t>
            </a:r>
          </a:p>
          <a:p>
            <a:pPr marL="1314450" lvl="2" indent="-457200" eaLnBrk="1" hangingPunct="1">
              <a:spcBef>
                <a:spcPts val="1000"/>
              </a:spcBef>
              <a:buFont typeface="Calibri" pitchFamily="1" charset="0"/>
              <a:buAutoNum type="arabicPeriod"/>
            </a:pPr>
            <a:r>
              <a:rPr lang="en-US">
                <a:ea typeface="Arial" pitchFamily="1" charset="0"/>
                <a:cs typeface="Arial" pitchFamily="1" charset="0"/>
              </a:rPr>
              <a:t>Biological hazards</a:t>
            </a:r>
          </a:p>
          <a:p>
            <a:pPr marL="1314450" lvl="2" indent="-457200" eaLnBrk="1" hangingPunct="1">
              <a:spcBef>
                <a:spcPts val="1000"/>
              </a:spcBef>
              <a:buFont typeface="Calibri" pitchFamily="1" charset="0"/>
              <a:buAutoNum type="arabicPeriod"/>
            </a:pPr>
            <a:r>
              <a:rPr lang="en-US">
                <a:ea typeface="Arial" pitchFamily="1" charset="0"/>
                <a:cs typeface="Arial" pitchFamily="1" charset="0"/>
              </a:rPr>
              <a:t>Chemical hazards</a:t>
            </a:r>
          </a:p>
          <a:p>
            <a:pPr marL="1314450" lvl="2" indent="-457200" eaLnBrk="1" hangingPunct="1">
              <a:spcBef>
                <a:spcPts val="1000"/>
              </a:spcBef>
              <a:buFont typeface="Calibri" pitchFamily="1" charset="0"/>
              <a:buAutoNum type="arabicPeriod"/>
            </a:pPr>
            <a:r>
              <a:rPr lang="en-US">
                <a:ea typeface="Arial" pitchFamily="1" charset="0"/>
                <a:cs typeface="Arial" pitchFamily="1" charset="0"/>
              </a:rPr>
              <a:t>Physical hazards</a:t>
            </a:r>
          </a:p>
          <a:p>
            <a:pPr marL="1314450" lvl="2" indent="-457200" eaLnBrk="1" hangingPunct="1">
              <a:spcBef>
                <a:spcPts val="1000"/>
              </a:spcBef>
              <a:buFont typeface="Calibri" pitchFamily="1" charset="0"/>
              <a:buAutoNum type="arabicPeriod"/>
            </a:pPr>
            <a:r>
              <a:rPr lang="en-US">
                <a:ea typeface="Arial" pitchFamily="1" charset="0"/>
                <a:cs typeface="Arial" pitchFamily="1" charset="0"/>
              </a:rPr>
              <a:t>Allergens</a:t>
            </a:r>
          </a:p>
          <a:p>
            <a:pPr eaLnBrk="1" hangingPunct="1">
              <a:spcBef>
                <a:spcPts val="1000"/>
              </a:spcBef>
            </a:pPr>
            <a:endParaRPr lang="en-US">
              <a:ea typeface="Arial" pitchFamily="1" charset="0"/>
              <a:cs typeface="Arial" pitchFamily="1" charset="0"/>
            </a:endParaRPr>
          </a:p>
          <a:p>
            <a:pPr eaLnBrk="1" hangingPunct="1">
              <a:spcBef>
                <a:spcPts val="1000"/>
              </a:spcBef>
              <a:buFont typeface="Arial" pitchFamily="1" charset="0"/>
              <a:buNone/>
            </a:pPr>
            <a:endParaRPr lang="en-US">
              <a:solidFill>
                <a:srgbClr val="828844"/>
              </a:solidFill>
              <a:ea typeface="Arial" pitchFamily="1" charset="0"/>
              <a:cs typeface="Arial" pitchFamily="1" charset="0"/>
            </a:endParaRPr>
          </a:p>
        </p:txBody>
      </p:sp>
      <p:sp>
        <p:nvSpPr>
          <p:cNvPr id="8196" name="Content Placeholder 1"/>
          <p:cNvSpPr>
            <a:spLocks noGrp="1"/>
          </p:cNvSpPr>
          <p:nvPr>
            <p:ph sz="quarter" idx="13"/>
          </p:nvPr>
        </p:nvSpPr>
        <p:spPr/>
        <p:txBody>
          <a:bodyPr/>
          <a:lstStyle/>
          <a:p>
            <a:pPr eaLnBrk="1" hangingPunct="1"/>
            <a:r>
              <a:rPr lang="en-US" cap="none">
                <a:cs typeface="MS PGothic" pitchFamily="34" charset="-128"/>
              </a:rPr>
              <a:t>Key Points </a:t>
            </a:r>
            <a:r>
              <a:rPr lang="en-US" i="1" cap="none">
                <a:cs typeface="MS PGothic" pitchFamily="34" charset="-128"/>
              </a:rPr>
              <a:t>(cont</a:t>
            </a:r>
            <a:r>
              <a:rPr lang="ja-JP" altLang="en-US" i="1" cap="none">
                <a:cs typeface="MS PGothic" pitchFamily="34" charset="-128"/>
              </a:rPr>
              <a:t>’</a:t>
            </a:r>
            <a:r>
              <a:rPr lang="en-US" altLang="ja-JP" i="1" cap="none">
                <a:cs typeface="MS PGothic" pitchFamily="34" charset="-128"/>
              </a:rPr>
              <a:t>d)</a:t>
            </a:r>
            <a:endParaRPr lang="en-US" cap="none">
              <a:cs typeface="MS PGothic" pitchFamily="34" charset="-128"/>
            </a:endParaRPr>
          </a:p>
        </p:txBody>
      </p:sp>
      <p:sp>
        <p:nvSpPr>
          <p:cNvPr id="5" name="Rectangle 4">
            <a:extLst>
              <a:ext uri="{FF2B5EF4-FFF2-40B4-BE49-F238E27FC236}">
                <a16:creationId xmlns:a16="http://schemas.microsoft.com/office/drawing/2014/main" id="{2B2B173B-9EF2-4527-9A80-958E84B47CC3}"/>
              </a:ext>
            </a:extLst>
          </p:cNvPr>
          <p:cNvSpPr/>
          <p:nvPr/>
        </p:nvSpPr>
        <p:spPr>
          <a:xfrm>
            <a:off x="2755900" y="6569612"/>
            <a:ext cx="3574562" cy="288388"/>
          </a:xfrm>
          <a:prstGeom prst="rect">
            <a:avLst/>
          </a:prstGeom>
          <a:solidFill>
            <a:srgbClr val="DB314D"/>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Safety and Sanitation</a:t>
            </a: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hangingPunct="1">
              <a:defRPr/>
            </a:pPr>
            <a:r>
              <a:rPr lang="en-US" sz="4800" dirty="0">
                <a:cs typeface="+mj-cs"/>
              </a:rPr>
              <a:t>Food Storage</a:t>
            </a:r>
          </a:p>
        </p:txBody>
      </p:sp>
      <p:sp>
        <p:nvSpPr>
          <p:cNvPr id="3" name="Content Placeholder 2"/>
          <p:cNvSpPr>
            <a:spLocks noGrp="1"/>
          </p:cNvSpPr>
          <p:nvPr>
            <p:ph idx="1"/>
          </p:nvPr>
        </p:nvSpPr>
        <p:spPr>
          <a:xfrm>
            <a:off x="457200" y="2133600"/>
            <a:ext cx="8229600" cy="3840163"/>
          </a:xfrm>
        </p:spPr>
        <p:txBody>
          <a:bodyPr/>
          <a:lstStyle/>
          <a:p>
            <a:pPr marL="457200" indent="-457200" eaLnBrk="1" hangingPunct="1">
              <a:spcBef>
                <a:spcPts val="1000"/>
              </a:spcBef>
              <a:buFont typeface="Garamond" pitchFamily="1" charset="0"/>
              <a:buAutoNum type="arabicPeriod"/>
            </a:pPr>
            <a:r>
              <a:rPr lang="en-US" sz="2200" dirty="0">
                <a:cs typeface="MS PGothic" pitchFamily="34" charset="-128"/>
              </a:rPr>
              <a:t>To keep foods hot for service, use steam tables or other equipment that will keep all parts of all foods above 140</a:t>
            </a:r>
            <a:r>
              <a:rPr lang="en-US" sz="2000" dirty="0">
                <a:ea typeface="Arial" pitchFamily="1" charset="0"/>
                <a:cs typeface="Arial" pitchFamily="1" charset="0"/>
              </a:rPr>
              <a:t>º</a:t>
            </a:r>
            <a:r>
              <a:rPr lang="en-US" sz="2200" dirty="0">
                <a:cs typeface="MS PGothic" pitchFamily="34" charset="-128"/>
              </a:rPr>
              <a:t>F (60</a:t>
            </a:r>
            <a:r>
              <a:rPr lang="en-US" sz="2000" dirty="0">
                <a:ea typeface="Arial" pitchFamily="1" charset="0"/>
                <a:cs typeface="Arial" pitchFamily="1" charset="0"/>
              </a:rPr>
              <a:t>º</a:t>
            </a:r>
            <a:r>
              <a:rPr lang="en-US" sz="2200" dirty="0">
                <a:cs typeface="MS PGothic" pitchFamily="34" charset="-128"/>
              </a:rPr>
              <a:t>C) at all times.</a:t>
            </a:r>
          </a:p>
          <a:p>
            <a:pPr marL="457200" indent="-457200" eaLnBrk="1" hangingPunct="1">
              <a:spcBef>
                <a:spcPts val="1000"/>
              </a:spcBef>
              <a:buFont typeface="Garamond" pitchFamily="1" charset="0"/>
              <a:buAutoNum type="arabicPeriod"/>
            </a:pPr>
            <a:r>
              <a:rPr lang="en-US" sz="2200" dirty="0">
                <a:cs typeface="MS PGothic" pitchFamily="34" charset="-128"/>
              </a:rPr>
              <a:t>Keep foods covered.</a:t>
            </a:r>
          </a:p>
          <a:p>
            <a:pPr marL="457200" indent="-457200" eaLnBrk="1" hangingPunct="1">
              <a:spcBef>
                <a:spcPts val="1000"/>
              </a:spcBef>
              <a:buFont typeface="Garamond" pitchFamily="1" charset="0"/>
              <a:buAutoNum type="arabicPeriod"/>
            </a:pPr>
            <a:r>
              <a:rPr lang="en-US" sz="2200" dirty="0">
                <a:cs typeface="MS PGothic" pitchFamily="34" charset="-128"/>
              </a:rPr>
              <a:t>Bring foods to holding temperature as quickly as possible by using ovens, steamers, </a:t>
            </a:r>
            <a:r>
              <a:rPr lang="en-US" sz="2200" dirty="0" err="1">
                <a:cs typeface="MS PGothic" pitchFamily="34" charset="-128"/>
              </a:rPr>
              <a:t>rangetop</a:t>
            </a:r>
            <a:r>
              <a:rPr lang="en-US" sz="2200" dirty="0">
                <a:cs typeface="MS PGothic" pitchFamily="34" charset="-128"/>
              </a:rPr>
              <a:t> pots and pans, or other cooking equipment. Do not warm cold foods by placing them directly in the steam table; they will take too long to heat and bacteria will have time to grow.</a:t>
            </a:r>
          </a:p>
          <a:p>
            <a:pPr marL="457200" indent="-457200" eaLnBrk="1" hangingPunct="1">
              <a:spcBef>
                <a:spcPts val="1000"/>
              </a:spcBef>
              <a:buFont typeface="Garamond" pitchFamily="1" charset="0"/>
              <a:buAutoNum type="arabicPeriod"/>
            </a:pPr>
            <a:r>
              <a:rPr lang="en-US" sz="2200" dirty="0">
                <a:cs typeface="MS PGothic" pitchFamily="34" charset="-128"/>
              </a:rPr>
              <a:t>Do not let ready-to-eat foods come in contact with any contaminated surface.</a:t>
            </a:r>
            <a:endParaRPr lang="en-US" sz="2200" i="1" u="sng" dirty="0">
              <a:solidFill>
                <a:srgbClr val="C00000"/>
              </a:solidFill>
              <a:effectLst>
                <a:outerShdw blurRad="38100" dist="38100" dir="2700000" algn="tl">
                  <a:srgbClr val="DDDDDD"/>
                </a:outerShdw>
              </a:effectLst>
              <a:cs typeface="MS PGothic" pitchFamily="34" charset="-128"/>
            </a:endParaRPr>
          </a:p>
        </p:txBody>
      </p:sp>
      <p:sp>
        <p:nvSpPr>
          <p:cNvPr id="4" name="Content Placeholder 3"/>
          <p:cNvSpPr>
            <a:spLocks noGrp="1"/>
          </p:cNvSpPr>
          <p:nvPr>
            <p:ph sz="quarter" idx="13"/>
          </p:nvPr>
        </p:nvSpPr>
        <p:spPr/>
        <p:txBody>
          <a:bodyPr>
            <a:noAutofit/>
          </a:bodyPr>
          <a:lstStyle/>
          <a:p>
            <a:pPr>
              <a:buFont typeface="Arial" charset="0"/>
              <a:buNone/>
              <a:defRPr/>
            </a:pPr>
            <a:r>
              <a:rPr lang="en-US" dirty="0">
                <a:latin typeface="+mj-lt"/>
                <a:cs typeface="Arial" pitchFamily="34" charset="0"/>
              </a:rPr>
              <a:t>Hot Food Holding</a:t>
            </a:r>
          </a:p>
        </p:txBody>
      </p:sp>
      <p:sp>
        <p:nvSpPr>
          <p:cNvPr id="5" name="Rectangle 4">
            <a:extLst>
              <a:ext uri="{FF2B5EF4-FFF2-40B4-BE49-F238E27FC236}">
                <a16:creationId xmlns:a16="http://schemas.microsoft.com/office/drawing/2014/main" id="{B698B2B3-0431-45F5-9165-CAB40FD19C26}"/>
              </a:ext>
            </a:extLst>
          </p:cNvPr>
          <p:cNvSpPr/>
          <p:nvPr/>
        </p:nvSpPr>
        <p:spPr>
          <a:xfrm>
            <a:off x="2755900" y="6569612"/>
            <a:ext cx="3574562" cy="288388"/>
          </a:xfrm>
          <a:prstGeom prst="rect">
            <a:avLst/>
          </a:prstGeom>
          <a:solidFill>
            <a:srgbClr val="DB314D"/>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Safety and Sanitation</a:t>
            </a: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554162"/>
          </a:xfrm>
        </p:spPr>
        <p:txBody>
          <a:bodyPr>
            <a:noAutofit/>
          </a:bodyPr>
          <a:lstStyle/>
          <a:p>
            <a:pPr eaLnBrk="1" hangingPunct="1">
              <a:defRPr/>
            </a:pPr>
            <a:r>
              <a:rPr lang="en-US" sz="4800" dirty="0">
                <a:cs typeface="+mj-cs"/>
              </a:rPr>
              <a:t>Food Handling and Preparation</a:t>
            </a:r>
          </a:p>
        </p:txBody>
      </p:sp>
      <p:sp>
        <p:nvSpPr>
          <p:cNvPr id="3" name="Content Placeholder 2"/>
          <p:cNvSpPr>
            <a:spLocks noGrp="1"/>
          </p:cNvSpPr>
          <p:nvPr>
            <p:ph idx="1"/>
          </p:nvPr>
        </p:nvSpPr>
        <p:spPr>
          <a:xfrm>
            <a:off x="457200" y="2636838"/>
            <a:ext cx="8229600" cy="3840162"/>
          </a:xfrm>
        </p:spPr>
        <p:txBody>
          <a:bodyPr/>
          <a:lstStyle/>
          <a:p>
            <a:pPr eaLnBrk="1" hangingPunct="1">
              <a:spcBef>
                <a:spcPts val="1000"/>
              </a:spcBef>
            </a:pPr>
            <a:r>
              <a:rPr lang="en-US">
                <a:cs typeface="MS PGothic" pitchFamily="34" charset="-128"/>
              </a:rPr>
              <a:t>The internal temperature for a given food product at which microorganisms are killed:</a:t>
            </a:r>
          </a:p>
          <a:p>
            <a:pPr lvl="1" eaLnBrk="1" hangingPunct="1">
              <a:spcBef>
                <a:spcPts val="1000"/>
              </a:spcBef>
            </a:pPr>
            <a:r>
              <a:rPr lang="en-US">
                <a:cs typeface="MS PGothic" pitchFamily="34" charset="-128"/>
              </a:rPr>
              <a:t>The product must be held at that temperature for a specified period for the food to be considered safe. See Table 2.2.</a:t>
            </a:r>
          </a:p>
          <a:p>
            <a:pPr lvl="1" eaLnBrk="1" hangingPunct="1">
              <a:spcBef>
                <a:spcPts val="1000"/>
              </a:spcBef>
            </a:pPr>
            <a:r>
              <a:rPr lang="en-US">
                <a:cs typeface="MS PGothic" pitchFamily="34" charset="-128"/>
              </a:rPr>
              <a:t>Be sure to measure internal temperatures in at least two or three places, always inserting the thermometer into the thickest part of the food.</a:t>
            </a:r>
          </a:p>
          <a:p>
            <a:pPr lvl="2" eaLnBrk="1" hangingPunct="1">
              <a:spcBef>
                <a:spcPts val="1000"/>
              </a:spcBef>
            </a:pPr>
            <a:r>
              <a:rPr lang="en-US">
                <a:cs typeface="MS PGothic" pitchFamily="34" charset="-128"/>
              </a:rPr>
              <a:t>Use sanitary thermometers that are accurate!</a:t>
            </a:r>
            <a:endParaRPr lang="en-US" u="sng">
              <a:solidFill>
                <a:srgbClr val="C00000"/>
              </a:solidFill>
              <a:effectLst>
                <a:outerShdw blurRad="38100" dist="38100" dir="2700000" algn="tl">
                  <a:srgbClr val="DDDDDD"/>
                </a:outerShdw>
              </a:effectLst>
              <a:latin typeface="Book Antiqua" pitchFamily="1" charset="0"/>
              <a:cs typeface="MS PGothic" pitchFamily="34" charset="-128"/>
            </a:endParaRPr>
          </a:p>
        </p:txBody>
      </p:sp>
      <p:sp>
        <p:nvSpPr>
          <p:cNvPr id="4" name="Content Placeholder 3"/>
          <p:cNvSpPr>
            <a:spLocks noGrp="1"/>
          </p:cNvSpPr>
          <p:nvPr>
            <p:ph sz="quarter" idx="13"/>
          </p:nvPr>
        </p:nvSpPr>
        <p:spPr>
          <a:xfrm>
            <a:off x="457200" y="1912938"/>
            <a:ext cx="8229600" cy="571500"/>
          </a:xfrm>
        </p:spPr>
        <p:txBody>
          <a:bodyPr>
            <a:noAutofit/>
          </a:bodyPr>
          <a:lstStyle/>
          <a:p>
            <a:pPr>
              <a:buFont typeface="Arial" charset="0"/>
              <a:buNone/>
              <a:defRPr/>
            </a:pPr>
            <a:r>
              <a:rPr lang="en-US" dirty="0">
                <a:latin typeface="+mj-lt"/>
                <a:cs typeface="Arial" pitchFamily="34" charset="0"/>
              </a:rPr>
              <a:t>Minimum Internal Cooking Temperature</a:t>
            </a:r>
          </a:p>
        </p:txBody>
      </p:sp>
      <p:sp>
        <p:nvSpPr>
          <p:cNvPr id="5" name="Rectangle 4">
            <a:extLst>
              <a:ext uri="{FF2B5EF4-FFF2-40B4-BE49-F238E27FC236}">
                <a16:creationId xmlns:a16="http://schemas.microsoft.com/office/drawing/2014/main" id="{3E349641-A41D-4EEC-824B-1CC62158E7CF}"/>
              </a:ext>
            </a:extLst>
          </p:cNvPr>
          <p:cNvSpPr/>
          <p:nvPr/>
        </p:nvSpPr>
        <p:spPr>
          <a:xfrm>
            <a:off x="2755900" y="6569612"/>
            <a:ext cx="3574562" cy="288388"/>
          </a:xfrm>
          <a:prstGeom prst="rect">
            <a:avLst/>
          </a:prstGeom>
          <a:solidFill>
            <a:srgbClr val="DB314D"/>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Safety and Sanitation</a:t>
            </a: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477962"/>
          </a:xfrm>
        </p:spPr>
        <p:txBody>
          <a:bodyPr>
            <a:noAutofit/>
          </a:bodyPr>
          <a:lstStyle/>
          <a:p>
            <a:pPr eaLnBrk="1" hangingPunct="1">
              <a:defRPr/>
            </a:pPr>
            <a:r>
              <a:rPr lang="en-US" sz="4800" dirty="0">
                <a:cs typeface="+mj-cs"/>
              </a:rPr>
              <a:t>Food Handling and Preparation</a:t>
            </a:r>
          </a:p>
        </p:txBody>
      </p:sp>
      <p:sp>
        <p:nvSpPr>
          <p:cNvPr id="46083" name="Content Placeholder 2"/>
          <p:cNvSpPr>
            <a:spLocks noGrp="1"/>
          </p:cNvSpPr>
          <p:nvPr>
            <p:ph idx="1"/>
          </p:nvPr>
        </p:nvSpPr>
        <p:spPr>
          <a:xfrm>
            <a:off x="457200" y="2560638"/>
            <a:ext cx="8229600" cy="3840162"/>
          </a:xfrm>
        </p:spPr>
        <p:txBody>
          <a:bodyPr/>
          <a:lstStyle/>
          <a:p>
            <a:pPr marL="457200" indent="-457200" eaLnBrk="1" hangingPunct="1">
              <a:spcBef>
                <a:spcPts val="1000"/>
              </a:spcBef>
              <a:buFont typeface="Calibri" pitchFamily="1" charset="0"/>
              <a:buAutoNum type="arabicPeriod"/>
            </a:pPr>
            <a:r>
              <a:rPr lang="en-US" b="1" dirty="0">
                <a:ea typeface="Arial" pitchFamily="1" charset="0"/>
                <a:cs typeface="Arial" pitchFamily="1" charset="0"/>
              </a:rPr>
              <a:t>Two-Stage Cooling Method</a:t>
            </a:r>
          </a:p>
          <a:p>
            <a:pPr lvl="1" eaLnBrk="1" hangingPunct="1">
              <a:spcBef>
                <a:spcPts val="1000"/>
              </a:spcBef>
              <a:buFont typeface="Arial" pitchFamily="1" charset="0"/>
              <a:buChar char="•"/>
            </a:pPr>
            <a:r>
              <a:rPr lang="en-US" dirty="0">
                <a:cs typeface="MS PGothic" pitchFamily="34" charset="-128"/>
              </a:rPr>
              <a:t>Cool foods from 140</a:t>
            </a:r>
            <a:r>
              <a:rPr lang="en-US" dirty="0">
                <a:ea typeface="Arial" pitchFamily="1" charset="0"/>
                <a:cs typeface="Arial" pitchFamily="1" charset="0"/>
              </a:rPr>
              <a:t>º</a:t>
            </a:r>
            <a:r>
              <a:rPr lang="en-US" dirty="0">
                <a:cs typeface="MS PGothic" pitchFamily="34" charset="-128"/>
              </a:rPr>
              <a:t>F (60</a:t>
            </a:r>
            <a:r>
              <a:rPr lang="en-US" dirty="0">
                <a:ea typeface="Arial" pitchFamily="1" charset="0"/>
                <a:cs typeface="Arial" pitchFamily="1" charset="0"/>
              </a:rPr>
              <a:t>º</a:t>
            </a:r>
            <a:r>
              <a:rPr lang="en-US" dirty="0">
                <a:cs typeface="MS PGothic" pitchFamily="34" charset="-128"/>
              </a:rPr>
              <a:t>C) to 70</a:t>
            </a:r>
            <a:r>
              <a:rPr lang="en-US" dirty="0">
                <a:ea typeface="Arial" pitchFamily="1" charset="0"/>
                <a:cs typeface="Arial" pitchFamily="1" charset="0"/>
              </a:rPr>
              <a:t>º</a:t>
            </a:r>
            <a:r>
              <a:rPr lang="en-US" dirty="0">
                <a:cs typeface="MS PGothic" pitchFamily="34" charset="-128"/>
              </a:rPr>
              <a:t>F (21</a:t>
            </a:r>
            <a:r>
              <a:rPr lang="en-US" dirty="0">
                <a:ea typeface="Arial" pitchFamily="1" charset="0"/>
                <a:cs typeface="Arial" pitchFamily="1" charset="0"/>
              </a:rPr>
              <a:t>º</a:t>
            </a:r>
            <a:r>
              <a:rPr lang="en-US" dirty="0">
                <a:cs typeface="MS PGothic" pitchFamily="34" charset="-128"/>
              </a:rPr>
              <a:t>C) in no more than 2 hours, and then from 70</a:t>
            </a:r>
            <a:r>
              <a:rPr lang="en-US" dirty="0">
                <a:ea typeface="Arial" pitchFamily="1" charset="0"/>
                <a:cs typeface="Arial" pitchFamily="1" charset="0"/>
              </a:rPr>
              <a:t>º</a:t>
            </a:r>
            <a:r>
              <a:rPr lang="en-US" dirty="0">
                <a:cs typeface="MS PGothic" pitchFamily="34" charset="-128"/>
              </a:rPr>
              <a:t>F (21</a:t>
            </a:r>
            <a:r>
              <a:rPr lang="en-US" dirty="0">
                <a:ea typeface="Arial" pitchFamily="1" charset="0"/>
                <a:cs typeface="Arial" pitchFamily="1" charset="0"/>
              </a:rPr>
              <a:t>º</a:t>
            </a:r>
            <a:r>
              <a:rPr lang="en-US" dirty="0">
                <a:cs typeface="MS PGothic" pitchFamily="34" charset="-128"/>
              </a:rPr>
              <a:t>C) to below 40</a:t>
            </a:r>
            <a:r>
              <a:rPr lang="en-US" dirty="0">
                <a:ea typeface="Arial" pitchFamily="1" charset="0"/>
                <a:cs typeface="Arial" pitchFamily="1" charset="0"/>
              </a:rPr>
              <a:t>º</a:t>
            </a:r>
            <a:r>
              <a:rPr lang="en-US" dirty="0">
                <a:cs typeface="MS PGothic" pitchFamily="34" charset="-128"/>
              </a:rPr>
              <a:t>F (4</a:t>
            </a:r>
            <a:r>
              <a:rPr lang="en-US" dirty="0">
                <a:ea typeface="Arial" pitchFamily="1" charset="0"/>
                <a:cs typeface="Arial" pitchFamily="1" charset="0"/>
              </a:rPr>
              <a:t>º</a:t>
            </a:r>
            <a:r>
              <a:rPr lang="en-US" dirty="0">
                <a:cs typeface="MS PGothic" pitchFamily="34" charset="-128"/>
              </a:rPr>
              <a:t>C) within an additional 4 hours, for a total cooling time of no more than 6 hours.</a:t>
            </a:r>
          </a:p>
        </p:txBody>
      </p:sp>
      <p:sp>
        <p:nvSpPr>
          <p:cNvPr id="4" name="Content Placeholder 3"/>
          <p:cNvSpPr>
            <a:spLocks noGrp="1"/>
          </p:cNvSpPr>
          <p:nvPr>
            <p:ph sz="quarter" idx="13"/>
          </p:nvPr>
        </p:nvSpPr>
        <p:spPr>
          <a:xfrm>
            <a:off x="457200" y="1836738"/>
            <a:ext cx="8229600" cy="571500"/>
          </a:xfrm>
        </p:spPr>
        <p:txBody>
          <a:bodyPr>
            <a:noAutofit/>
          </a:bodyPr>
          <a:lstStyle/>
          <a:p>
            <a:pPr>
              <a:buFont typeface="Arial" charset="0"/>
              <a:buNone/>
              <a:defRPr/>
            </a:pPr>
            <a:r>
              <a:rPr lang="en-US" dirty="0">
                <a:latin typeface="+mj-lt"/>
                <a:cs typeface="Arial" pitchFamily="34" charset="0"/>
              </a:rPr>
              <a:t>Cooling Procedures</a:t>
            </a:r>
          </a:p>
        </p:txBody>
      </p:sp>
      <p:sp>
        <p:nvSpPr>
          <p:cNvPr id="5" name="Rectangle 4">
            <a:extLst>
              <a:ext uri="{FF2B5EF4-FFF2-40B4-BE49-F238E27FC236}">
                <a16:creationId xmlns:a16="http://schemas.microsoft.com/office/drawing/2014/main" id="{9571AC17-8B29-4383-BE2A-D317DFA7A67E}"/>
              </a:ext>
            </a:extLst>
          </p:cNvPr>
          <p:cNvSpPr/>
          <p:nvPr/>
        </p:nvSpPr>
        <p:spPr>
          <a:xfrm>
            <a:off x="2755900" y="6569612"/>
            <a:ext cx="3574562" cy="288388"/>
          </a:xfrm>
          <a:prstGeom prst="rect">
            <a:avLst/>
          </a:prstGeom>
          <a:solidFill>
            <a:srgbClr val="DB314D"/>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Safety and Sanitation</a:t>
            </a: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477962"/>
          </a:xfrm>
        </p:spPr>
        <p:txBody>
          <a:bodyPr>
            <a:noAutofit/>
          </a:bodyPr>
          <a:lstStyle/>
          <a:p>
            <a:pPr eaLnBrk="1" hangingPunct="1">
              <a:defRPr/>
            </a:pPr>
            <a:r>
              <a:rPr lang="en-US" sz="4800" dirty="0">
                <a:cs typeface="+mj-cs"/>
              </a:rPr>
              <a:t>Food Handling and Preparation</a:t>
            </a:r>
          </a:p>
        </p:txBody>
      </p:sp>
      <p:sp>
        <p:nvSpPr>
          <p:cNvPr id="47107" name="Content Placeholder 2"/>
          <p:cNvSpPr>
            <a:spLocks noGrp="1"/>
          </p:cNvSpPr>
          <p:nvPr>
            <p:ph idx="1"/>
          </p:nvPr>
        </p:nvSpPr>
        <p:spPr>
          <a:xfrm>
            <a:off x="457200" y="2484438"/>
            <a:ext cx="8229600" cy="3840162"/>
          </a:xfrm>
        </p:spPr>
        <p:txBody>
          <a:bodyPr/>
          <a:lstStyle/>
          <a:p>
            <a:pPr marL="457200" indent="-457200" eaLnBrk="1" hangingPunct="1">
              <a:spcBef>
                <a:spcPts val="1000"/>
              </a:spcBef>
              <a:buFont typeface="Garamond" pitchFamily="1" charset="0"/>
              <a:buAutoNum type="arabicPeriod" startAt="2"/>
            </a:pPr>
            <a:r>
              <a:rPr lang="en-US" b="1" dirty="0">
                <a:ea typeface="Arial" pitchFamily="1" charset="0"/>
                <a:cs typeface="Arial" pitchFamily="1" charset="0"/>
              </a:rPr>
              <a:t>One-Stage Cooling Method</a:t>
            </a:r>
          </a:p>
          <a:p>
            <a:pPr lvl="1" eaLnBrk="1" hangingPunct="1">
              <a:spcBef>
                <a:spcPts val="1000"/>
              </a:spcBef>
              <a:buFont typeface="Arial" pitchFamily="1" charset="0"/>
              <a:buChar char="•"/>
            </a:pPr>
            <a:r>
              <a:rPr lang="en-US" sz="2200" dirty="0">
                <a:cs typeface="MS PGothic" pitchFamily="34" charset="-128"/>
              </a:rPr>
              <a:t>Cool foods to below 40</a:t>
            </a:r>
            <a:r>
              <a:rPr lang="en-US" sz="2000" dirty="0">
                <a:ea typeface="Arial" pitchFamily="1" charset="0"/>
                <a:cs typeface="Arial" pitchFamily="1" charset="0"/>
              </a:rPr>
              <a:t>º</a:t>
            </a:r>
            <a:r>
              <a:rPr lang="en-US" sz="2200" dirty="0">
                <a:cs typeface="MS PGothic" pitchFamily="34" charset="-128"/>
              </a:rPr>
              <a:t>F (4</a:t>
            </a:r>
            <a:r>
              <a:rPr lang="en-US" sz="2000" dirty="0">
                <a:ea typeface="Arial" pitchFamily="1" charset="0"/>
                <a:cs typeface="Arial" pitchFamily="1" charset="0"/>
              </a:rPr>
              <a:t>º</a:t>
            </a:r>
            <a:r>
              <a:rPr lang="en-US" sz="2200" dirty="0">
                <a:cs typeface="MS PGothic" pitchFamily="34" charset="-128"/>
              </a:rPr>
              <a:t>C) in no more than 4 hours. </a:t>
            </a:r>
          </a:p>
          <a:p>
            <a:pPr lvl="1" eaLnBrk="1" hangingPunct="1">
              <a:spcBef>
                <a:spcPts val="1000"/>
              </a:spcBef>
              <a:buFont typeface="Arial" pitchFamily="1" charset="0"/>
              <a:buChar char="•"/>
            </a:pPr>
            <a:r>
              <a:rPr lang="en-US" sz="2200" dirty="0">
                <a:cs typeface="MS PGothic" pitchFamily="34" charset="-128"/>
              </a:rPr>
              <a:t>If the food does not reach this temperature in 4 hours it must be reheated to 165</a:t>
            </a:r>
            <a:r>
              <a:rPr lang="en-US" sz="2000" dirty="0">
                <a:ea typeface="Arial" pitchFamily="1" charset="0"/>
                <a:cs typeface="Arial" pitchFamily="1" charset="0"/>
              </a:rPr>
              <a:t>º</a:t>
            </a:r>
            <a:r>
              <a:rPr lang="en-US" sz="2200" dirty="0">
                <a:cs typeface="MS PGothic" pitchFamily="34" charset="-128"/>
              </a:rPr>
              <a:t>F (74</a:t>
            </a:r>
            <a:r>
              <a:rPr lang="en-US" sz="2000" dirty="0">
                <a:ea typeface="Arial" pitchFamily="1" charset="0"/>
                <a:cs typeface="Arial" pitchFamily="1" charset="0"/>
              </a:rPr>
              <a:t>º</a:t>
            </a:r>
            <a:r>
              <a:rPr lang="en-US" sz="2200" dirty="0">
                <a:cs typeface="MS PGothic" pitchFamily="34" charset="-128"/>
              </a:rPr>
              <a:t>C) and held at that temperature for at least 15 seconds and then cooled again.</a:t>
            </a:r>
          </a:p>
          <a:p>
            <a:pPr lvl="1" eaLnBrk="1" hangingPunct="1">
              <a:spcBef>
                <a:spcPts val="1000"/>
              </a:spcBef>
              <a:buFont typeface="Arial" pitchFamily="1" charset="0"/>
              <a:buChar char="•"/>
            </a:pPr>
            <a:r>
              <a:rPr lang="en-US" sz="2200" dirty="0">
                <a:cs typeface="MS PGothic" pitchFamily="34" charset="-128"/>
              </a:rPr>
              <a:t>The one stage method should be used if the item was made from potentially hazardous foods that were at room temperature when preparation began.</a:t>
            </a:r>
          </a:p>
        </p:txBody>
      </p:sp>
      <p:sp>
        <p:nvSpPr>
          <p:cNvPr id="47108" name="Content Placeholder 3"/>
          <p:cNvSpPr>
            <a:spLocks noGrp="1"/>
          </p:cNvSpPr>
          <p:nvPr>
            <p:ph sz="quarter" idx="13"/>
          </p:nvPr>
        </p:nvSpPr>
        <p:spPr>
          <a:xfrm>
            <a:off x="457200" y="1760538"/>
            <a:ext cx="8229600" cy="571500"/>
          </a:xfrm>
        </p:spPr>
        <p:txBody>
          <a:bodyPr/>
          <a:lstStyle/>
          <a:p>
            <a:r>
              <a:rPr lang="en-US" cap="none">
                <a:ea typeface="Arial" pitchFamily="1" charset="0"/>
                <a:cs typeface="Arial" pitchFamily="1" charset="0"/>
              </a:rPr>
              <a:t>Cooling Procedures </a:t>
            </a:r>
            <a:r>
              <a:rPr lang="en-US" i="1" cap="none">
                <a:ea typeface="Arial" pitchFamily="1" charset="0"/>
                <a:cs typeface="Arial" pitchFamily="1" charset="0"/>
              </a:rPr>
              <a:t>(cont</a:t>
            </a:r>
            <a:r>
              <a:rPr lang="ja-JP" altLang="en-US" i="1" cap="none">
                <a:ea typeface="Arial" pitchFamily="1" charset="0"/>
                <a:cs typeface="Arial" pitchFamily="1" charset="0"/>
              </a:rPr>
              <a:t>’</a:t>
            </a:r>
            <a:r>
              <a:rPr lang="en-US" altLang="ja-JP" i="1" cap="none">
                <a:ea typeface="Arial" pitchFamily="1" charset="0"/>
                <a:cs typeface="Arial" pitchFamily="1" charset="0"/>
              </a:rPr>
              <a:t>d)</a:t>
            </a:r>
            <a:endParaRPr lang="en-US" cap="none">
              <a:ea typeface="Arial" pitchFamily="1" charset="0"/>
              <a:cs typeface="Arial" pitchFamily="1" charset="0"/>
            </a:endParaRPr>
          </a:p>
        </p:txBody>
      </p:sp>
      <p:sp>
        <p:nvSpPr>
          <p:cNvPr id="5" name="Rectangle 4">
            <a:extLst>
              <a:ext uri="{FF2B5EF4-FFF2-40B4-BE49-F238E27FC236}">
                <a16:creationId xmlns:a16="http://schemas.microsoft.com/office/drawing/2014/main" id="{184D01AA-31FE-4641-841B-66943FFBF2EB}"/>
              </a:ext>
            </a:extLst>
          </p:cNvPr>
          <p:cNvSpPr/>
          <p:nvPr/>
        </p:nvSpPr>
        <p:spPr>
          <a:xfrm>
            <a:off x="2755900" y="6569612"/>
            <a:ext cx="3574562" cy="288388"/>
          </a:xfrm>
          <a:prstGeom prst="rect">
            <a:avLst/>
          </a:prstGeom>
          <a:solidFill>
            <a:srgbClr val="DB314D"/>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Safety and Sanitation</a:t>
            </a: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40" name="Title 11"/>
          <p:cNvSpPr>
            <a:spLocks noGrp="1"/>
          </p:cNvSpPr>
          <p:nvPr>
            <p:ph type="title"/>
          </p:nvPr>
        </p:nvSpPr>
        <p:spPr bwMode="auto">
          <a:xfrm>
            <a:off x="457200" y="274638"/>
            <a:ext cx="8229600" cy="1477962"/>
          </a:xfrm>
          <a:ln>
            <a:miter lim="800000"/>
            <a:headEnd/>
            <a:tailEnd/>
          </a:ln>
        </p:spPr>
        <p:txBody>
          <a:bodyPr wrap="square" numCol="1" anchorCtr="0" compatLnSpc="1">
            <a:prstTxWarp prst="textNoShape">
              <a:avLst/>
            </a:prstTxWarp>
            <a:noAutofit/>
          </a:bodyPr>
          <a:lstStyle/>
          <a:p>
            <a:pPr eaLnBrk="1" hangingPunct="1">
              <a:defRPr/>
            </a:pPr>
            <a:r>
              <a:rPr lang="en-US" sz="4800" dirty="0">
                <a:cs typeface="Arial" charset="0"/>
              </a:rPr>
              <a:t>Cleaning and Sanitizing Equipment</a:t>
            </a:r>
          </a:p>
        </p:txBody>
      </p:sp>
      <p:sp>
        <p:nvSpPr>
          <p:cNvPr id="39938" name="Rectangle 3"/>
          <p:cNvSpPr>
            <a:spLocks noGrp="1" noChangeArrowheads="1"/>
          </p:cNvSpPr>
          <p:nvPr>
            <p:ph sz="half" idx="1"/>
          </p:nvPr>
        </p:nvSpPr>
        <p:spPr>
          <a:xfrm>
            <a:off x="457200" y="2408238"/>
            <a:ext cx="8229600" cy="4068762"/>
          </a:xfrm>
          <a:solidFill>
            <a:schemeClr val="bg1"/>
          </a:solidFill>
        </p:spPr>
        <p:txBody>
          <a:bodyPr/>
          <a:lstStyle/>
          <a:p>
            <a:pPr marL="914400" lvl="1" indent="-457200" eaLnBrk="1" hangingPunct="1">
              <a:spcBef>
                <a:spcPts val="1000"/>
              </a:spcBef>
              <a:buFont typeface="Liberation Sans" pitchFamily="34" charset="0"/>
              <a:buAutoNum type="arabicPeriod"/>
            </a:pPr>
            <a:r>
              <a:rPr lang="en-US" sz="2400">
                <a:ea typeface="Arial" pitchFamily="1" charset="0"/>
                <a:cs typeface="Arial" pitchFamily="1" charset="0"/>
              </a:rPr>
              <a:t>Scrape and rinse</a:t>
            </a:r>
          </a:p>
          <a:p>
            <a:pPr marL="914400" lvl="1" indent="-457200" eaLnBrk="1" hangingPunct="1">
              <a:spcBef>
                <a:spcPts val="1000"/>
              </a:spcBef>
              <a:buFont typeface="Liberation Sans" pitchFamily="34" charset="0"/>
              <a:buAutoNum type="arabicPeriod"/>
            </a:pPr>
            <a:r>
              <a:rPr lang="en-US" sz="2400">
                <a:ea typeface="Arial" pitchFamily="1" charset="0"/>
                <a:cs typeface="Arial" pitchFamily="1" charset="0"/>
              </a:rPr>
              <a:t>Wash</a:t>
            </a:r>
          </a:p>
          <a:p>
            <a:pPr marL="914400" lvl="1" indent="-457200" eaLnBrk="1" hangingPunct="1">
              <a:spcBef>
                <a:spcPts val="1000"/>
              </a:spcBef>
              <a:buFont typeface="Liberation Sans" pitchFamily="34" charset="0"/>
              <a:buAutoNum type="arabicPeriod"/>
            </a:pPr>
            <a:r>
              <a:rPr lang="en-US" sz="2400">
                <a:ea typeface="Arial" pitchFamily="1" charset="0"/>
                <a:cs typeface="Arial" pitchFamily="1" charset="0"/>
              </a:rPr>
              <a:t>Rinse</a:t>
            </a:r>
          </a:p>
          <a:p>
            <a:pPr marL="914400" lvl="1" indent="-457200" eaLnBrk="1" hangingPunct="1">
              <a:spcBef>
                <a:spcPts val="1000"/>
              </a:spcBef>
              <a:buFont typeface="Liberation Sans" pitchFamily="34" charset="0"/>
              <a:buAutoNum type="arabicPeriod"/>
            </a:pPr>
            <a:endParaRPr lang="en-US" sz="2400">
              <a:ea typeface="Arial" pitchFamily="1" charset="0"/>
              <a:cs typeface="Arial" pitchFamily="1" charset="0"/>
            </a:endParaRPr>
          </a:p>
          <a:p>
            <a:pPr marL="914400" lvl="1" indent="-457200" eaLnBrk="1" hangingPunct="1">
              <a:spcBef>
                <a:spcPts val="1000"/>
              </a:spcBef>
              <a:buFont typeface="Calibri" pitchFamily="1" charset="0"/>
              <a:buAutoNum type="arabicPeriod"/>
            </a:pPr>
            <a:endParaRPr lang="en-US" sz="2400">
              <a:ea typeface="Arial" pitchFamily="1" charset="0"/>
              <a:cs typeface="Arial" pitchFamily="1" charset="0"/>
            </a:endParaRPr>
          </a:p>
        </p:txBody>
      </p:sp>
      <p:sp>
        <p:nvSpPr>
          <p:cNvPr id="48132" name="Content Placeholder 1"/>
          <p:cNvSpPr>
            <a:spLocks noGrp="1"/>
          </p:cNvSpPr>
          <p:nvPr>
            <p:ph sz="half" idx="2"/>
          </p:nvPr>
        </p:nvSpPr>
        <p:spPr>
          <a:xfrm>
            <a:off x="4648200" y="2408238"/>
            <a:ext cx="4038600" cy="4068762"/>
          </a:xfrm>
        </p:spPr>
        <p:txBody>
          <a:bodyPr/>
          <a:lstStyle/>
          <a:p>
            <a:pPr marL="914400" lvl="1" indent="-457200" eaLnBrk="1" hangingPunct="1">
              <a:spcBef>
                <a:spcPts val="1000"/>
              </a:spcBef>
              <a:buFont typeface="Garamond" pitchFamily="1" charset="0"/>
              <a:buAutoNum type="arabicPeriod" startAt="4"/>
            </a:pPr>
            <a:r>
              <a:rPr lang="en-US" sz="2400">
                <a:cs typeface="MS PGothic" pitchFamily="34" charset="-128"/>
              </a:rPr>
              <a:t>Sanitize</a:t>
            </a:r>
          </a:p>
          <a:p>
            <a:pPr marL="914400" lvl="1" indent="-457200" eaLnBrk="1" hangingPunct="1">
              <a:spcBef>
                <a:spcPts val="1000"/>
              </a:spcBef>
              <a:buFont typeface="Garamond" pitchFamily="1" charset="0"/>
              <a:buAutoNum type="arabicPeriod" startAt="4"/>
            </a:pPr>
            <a:r>
              <a:rPr lang="en-US" sz="2400">
                <a:cs typeface="MS PGothic" pitchFamily="34" charset="-128"/>
              </a:rPr>
              <a:t>Drain and air dry</a:t>
            </a:r>
          </a:p>
          <a:p>
            <a:pPr marL="514350" indent="-514350" eaLnBrk="1" hangingPunct="1">
              <a:buFont typeface="Garamond" pitchFamily="1" charset="0"/>
              <a:buAutoNum type="arabicPeriod" startAt="3"/>
            </a:pPr>
            <a:endParaRPr lang="en-US">
              <a:cs typeface="MS PGothic" pitchFamily="34" charset="-128"/>
            </a:endParaRPr>
          </a:p>
        </p:txBody>
      </p:sp>
      <p:sp>
        <p:nvSpPr>
          <p:cNvPr id="3" name="Content Placeholder 2"/>
          <p:cNvSpPr>
            <a:spLocks noGrp="1"/>
          </p:cNvSpPr>
          <p:nvPr>
            <p:ph sz="quarter" idx="13"/>
          </p:nvPr>
        </p:nvSpPr>
        <p:spPr>
          <a:xfrm>
            <a:off x="457200" y="1866900"/>
            <a:ext cx="8229600" cy="571500"/>
          </a:xfrm>
        </p:spPr>
        <p:txBody>
          <a:bodyPr/>
          <a:lstStyle/>
          <a:p>
            <a:pPr eaLnBrk="1" hangingPunct="1">
              <a:buFont typeface="Arial" charset="0"/>
              <a:buNone/>
              <a:defRPr/>
            </a:pPr>
            <a:r>
              <a:rPr lang="en-US" dirty="0">
                <a:latin typeface="+mj-lt"/>
                <a:cs typeface="Arial" pitchFamily="34" charset="0"/>
              </a:rPr>
              <a:t>Manual Dishwashing</a:t>
            </a:r>
          </a:p>
        </p:txBody>
      </p:sp>
      <p:pic>
        <p:nvPicPr>
          <p:cNvPr id="6" name="Picture 5" descr="F2.2.jpg"/>
          <p:cNvPicPr>
            <a:picLocks noChangeAspect="1"/>
          </p:cNvPicPr>
          <p:nvPr/>
        </p:nvPicPr>
        <p:blipFill>
          <a:blip r:embed="rId3"/>
          <a:stretch>
            <a:fillRect/>
          </a:stretch>
        </p:blipFill>
        <p:spPr>
          <a:xfrm>
            <a:off x="304800" y="3898069"/>
            <a:ext cx="8534400" cy="2535936"/>
          </a:xfrm>
          <a:prstGeom prst="rect">
            <a:avLst/>
          </a:prstGeom>
          <a:noFill/>
          <a:ln>
            <a:noFill/>
          </a:ln>
        </p:spPr>
      </p:pic>
      <p:sp>
        <p:nvSpPr>
          <p:cNvPr id="7" name="Rectangle 6">
            <a:extLst>
              <a:ext uri="{FF2B5EF4-FFF2-40B4-BE49-F238E27FC236}">
                <a16:creationId xmlns:a16="http://schemas.microsoft.com/office/drawing/2014/main" id="{84B2CA61-578A-4622-979D-1509F5B62D03}"/>
              </a:ext>
            </a:extLst>
          </p:cNvPr>
          <p:cNvSpPr/>
          <p:nvPr/>
        </p:nvSpPr>
        <p:spPr>
          <a:xfrm>
            <a:off x="2755900" y="6569612"/>
            <a:ext cx="3574562" cy="288388"/>
          </a:xfrm>
          <a:prstGeom prst="rect">
            <a:avLst/>
          </a:prstGeom>
          <a:solidFill>
            <a:srgbClr val="DB314D"/>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Safety and Sanitation</a:t>
            </a: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40" name="Title 11"/>
          <p:cNvSpPr>
            <a:spLocks noGrp="1"/>
          </p:cNvSpPr>
          <p:nvPr>
            <p:ph type="title"/>
          </p:nvPr>
        </p:nvSpPr>
        <p:spPr bwMode="auto">
          <a:xfrm>
            <a:off x="457200" y="274638"/>
            <a:ext cx="8229600" cy="1477962"/>
          </a:xfrm>
          <a:ln>
            <a:miter lim="800000"/>
            <a:headEnd/>
            <a:tailEnd/>
          </a:ln>
        </p:spPr>
        <p:txBody>
          <a:bodyPr wrap="square" numCol="1" anchorCtr="0" compatLnSpc="1">
            <a:prstTxWarp prst="textNoShape">
              <a:avLst/>
            </a:prstTxWarp>
            <a:noAutofit/>
          </a:bodyPr>
          <a:lstStyle/>
          <a:p>
            <a:pPr eaLnBrk="1" hangingPunct="1">
              <a:defRPr/>
            </a:pPr>
            <a:r>
              <a:rPr lang="en-US" sz="4800" dirty="0">
                <a:cs typeface="Arial" charset="0"/>
              </a:rPr>
              <a:t>Cleaning and Sanitizing Equipment</a:t>
            </a:r>
          </a:p>
        </p:txBody>
      </p:sp>
      <p:sp>
        <p:nvSpPr>
          <p:cNvPr id="49155" name="Rectangle 3"/>
          <p:cNvSpPr>
            <a:spLocks noGrp="1" noChangeArrowheads="1"/>
          </p:cNvSpPr>
          <p:nvPr>
            <p:ph idx="1"/>
          </p:nvPr>
        </p:nvSpPr>
        <p:spPr>
          <a:xfrm>
            <a:off x="457200" y="2408238"/>
            <a:ext cx="8229600" cy="3840162"/>
          </a:xfrm>
          <a:solidFill>
            <a:schemeClr val="bg1"/>
          </a:solidFill>
        </p:spPr>
        <p:txBody>
          <a:bodyPr/>
          <a:lstStyle/>
          <a:p>
            <a:pPr eaLnBrk="1" hangingPunct="1">
              <a:spcBef>
                <a:spcPts val="1000"/>
              </a:spcBef>
            </a:pPr>
            <a:r>
              <a:rPr lang="en-US" b="1">
                <a:ea typeface="Arial" pitchFamily="1" charset="0"/>
                <a:cs typeface="Arial" pitchFamily="1" charset="0"/>
              </a:rPr>
              <a:t>The Process</a:t>
            </a:r>
          </a:p>
          <a:p>
            <a:pPr marL="971550" lvl="1" indent="-514350" eaLnBrk="1" hangingPunct="1">
              <a:spcBef>
                <a:spcPts val="1000"/>
              </a:spcBef>
              <a:buFont typeface="Calibri" pitchFamily="1" charset="0"/>
              <a:buAutoNum type="arabicPeriod"/>
            </a:pPr>
            <a:r>
              <a:rPr lang="en-US">
                <a:cs typeface="MS PGothic" pitchFamily="34" charset="-128"/>
              </a:rPr>
              <a:t>Scrape and rinse</a:t>
            </a:r>
          </a:p>
          <a:p>
            <a:pPr marL="971550" lvl="1" indent="-514350" eaLnBrk="1" hangingPunct="1">
              <a:spcBef>
                <a:spcPts val="1000"/>
              </a:spcBef>
              <a:buFont typeface="Calibri" pitchFamily="1" charset="0"/>
              <a:buAutoNum type="arabicPeriod"/>
            </a:pPr>
            <a:r>
              <a:rPr lang="en-US">
                <a:cs typeface="MS PGothic" pitchFamily="34" charset="-128"/>
              </a:rPr>
              <a:t>Rack dishes</a:t>
            </a:r>
          </a:p>
          <a:p>
            <a:pPr marL="971550" lvl="1" indent="-514350" eaLnBrk="1" hangingPunct="1">
              <a:spcBef>
                <a:spcPts val="1000"/>
              </a:spcBef>
              <a:buFont typeface="Calibri" pitchFamily="1" charset="0"/>
              <a:buAutoNum type="arabicPeriod"/>
            </a:pPr>
            <a:r>
              <a:rPr lang="en-US">
                <a:cs typeface="MS PGothic" pitchFamily="34" charset="-128"/>
              </a:rPr>
              <a:t>Run for full cycle</a:t>
            </a:r>
          </a:p>
          <a:p>
            <a:pPr marL="971550" lvl="1" indent="-514350" eaLnBrk="1" hangingPunct="1">
              <a:spcBef>
                <a:spcPts val="1000"/>
              </a:spcBef>
              <a:buFont typeface="Calibri" pitchFamily="1" charset="0"/>
              <a:buAutoNum type="arabicPeriod"/>
            </a:pPr>
            <a:r>
              <a:rPr lang="en-US">
                <a:cs typeface="MS PGothic" pitchFamily="34" charset="-128"/>
              </a:rPr>
              <a:t>Sanitize</a:t>
            </a:r>
          </a:p>
          <a:p>
            <a:pPr marL="1371600" lvl="2" indent="-457200" eaLnBrk="1" hangingPunct="1">
              <a:spcBef>
                <a:spcPts val="1000"/>
              </a:spcBef>
            </a:pPr>
            <a:r>
              <a:rPr lang="en-US">
                <a:cs typeface="MS PGothic" pitchFamily="34" charset="-128"/>
              </a:rPr>
              <a:t>Heat units 180</a:t>
            </a:r>
            <a:r>
              <a:rPr lang="en-US">
                <a:ea typeface="Arial" pitchFamily="1" charset="0"/>
                <a:cs typeface="Arial" pitchFamily="1" charset="0"/>
              </a:rPr>
              <a:t>º</a:t>
            </a:r>
            <a:r>
              <a:rPr lang="en-US">
                <a:cs typeface="MS PGothic" pitchFamily="34" charset="-128"/>
              </a:rPr>
              <a:t>F (82</a:t>
            </a:r>
            <a:r>
              <a:rPr lang="en-US">
                <a:ea typeface="Arial" pitchFamily="1" charset="0"/>
                <a:cs typeface="Arial" pitchFamily="1" charset="0"/>
              </a:rPr>
              <a:t>º</a:t>
            </a:r>
            <a:r>
              <a:rPr lang="en-US">
                <a:cs typeface="MS PGothic" pitchFamily="34" charset="-128"/>
              </a:rPr>
              <a:t>C)</a:t>
            </a:r>
          </a:p>
          <a:p>
            <a:pPr marL="1371600" lvl="2" indent="-457200" eaLnBrk="1" hangingPunct="1">
              <a:spcBef>
                <a:spcPts val="1000"/>
              </a:spcBef>
            </a:pPr>
            <a:r>
              <a:rPr lang="en-US">
                <a:cs typeface="MS PGothic" pitchFamily="34" charset="-128"/>
              </a:rPr>
              <a:t>Chemical units 120</a:t>
            </a:r>
            <a:r>
              <a:rPr lang="en-US">
                <a:ea typeface="Arial" pitchFamily="1" charset="0"/>
                <a:cs typeface="Arial" pitchFamily="1" charset="0"/>
              </a:rPr>
              <a:t>º</a:t>
            </a:r>
            <a:r>
              <a:rPr lang="en-US">
                <a:cs typeface="MS PGothic" pitchFamily="34" charset="-128"/>
              </a:rPr>
              <a:t>F (49</a:t>
            </a:r>
            <a:r>
              <a:rPr lang="en-US">
                <a:ea typeface="Arial" pitchFamily="1" charset="0"/>
                <a:cs typeface="Arial" pitchFamily="1" charset="0"/>
              </a:rPr>
              <a:t>º</a:t>
            </a:r>
            <a:r>
              <a:rPr lang="en-US">
                <a:cs typeface="MS PGothic" pitchFamily="34" charset="-128"/>
              </a:rPr>
              <a:t>C)</a:t>
            </a:r>
          </a:p>
          <a:p>
            <a:pPr marL="971550" lvl="1" indent="-514350" eaLnBrk="1" hangingPunct="1">
              <a:spcBef>
                <a:spcPts val="1000"/>
              </a:spcBef>
              <a:buFont typeface="Calibri" pitchFamily="1" charset="0"/>
              <a:buAutoNum type="arabicPeriod"/>
            </a:pPr>
            <a:r>
              <a:rPr lang="en-US">
                <a:cs typeface="MS PGothic" pitchFamily="34" charset="-128"/>
              </a:rPr>
              <a:t>Air dry and inspect</a:t>
            </a:r>
          </a:p>
          <a:p>
            <a:pPr marL="971550" lvl="1" indent="-514350" eaLnBrk="1" hangingPunct="1">
              <a:spcBef>
                <a:spcPts val="1000"/>
              </a:spcBef>
              <a:buFont typeface="Garamond" pitchFamily="1" charset="0"/>
              <a:buAutoNum type="arabicPeriod"/>
            </a:pPr>
            <a:endParaRPr lang="en-US">
              <a:cs typeface="MS PGothic" pitchFamily="34" charset="-128"/>
            </a:endParaRPr>
          </a:p>
          <a:p>
            <a:pPr marL="971550" lvl="1" indent="-514350" eaLnBrk="1" hangingPunct="1">
              <a:spcBef>
                <a:spcPts val="1000"/>
              </a:spcBef>
              <a:buFont typeface="Calibri" pitchFamily="1" charset="0"/>
              <a:buAutoNum type="arabicPeriod"/>
            </a:pPr>
            <a:endParaRPr lang="en-US">
              <a:cs typeface="MS PGothic" pitchFamily="34" charset="-128"/>
            </a:endParaRPr>
          </a:p>
        </p:txBody>
      </p:sp>
      <p:sp>
        <p:nvSpPr>
          <p:cNvPr id="4" name="Content Placeholder 3"/>
          <p:cNvSpPr>
            <a:spLocks noGrp="1"/>
          </p:cNvSpPr>
          <p:nvPr>
            <p:ph sz="quarter" idx="13"/>
          </p:nvPr>
        </p:nvSpPr>
        <p:spPr>
          <a:xfrm>
            <a:off x="457200" y="1790700"/>
            <a:ext cx="8229600" cy="571500"/>
          </a:xfrm>
        </p:spPr>
        <p:txBody>
          <a:bodyPr/>
          <a:lstStyle/>
          <a:p>
            <a:pPr eaLnBrk="1" hangingPunct="1">
              <a:buFont typeface="Arial" charset="0"/>
              <a:buNone/>
              <a:defRPr/>
            </a:pPr>
            <a:r>
              <a:rPr lang="en-US" dirty="0">
                <a:cs typeface="+mn-cs"/>
              </a:rPr>
              <a:t>Mechanical Dishwashing</a:t>
            </a:r>
          </a:p>
        </p:txBody>
      </p:sp>
      <p:sp>
        <p:nvSpPr>
          <p:cNvPr id="5" name="Rectangle 4">
            <a:extLst>
              <a:ext uri="{FF2B5EF4-FFF2-40B4-BE49-F238E27FC236}">
                <a16:creationId xmlns:a16="http://schemas.microsoft.com/office/drawing/2014/main" id="{CF54ED2D-5CFF-46D2-934F-0DBD39852CC4}"/>
              </a:ext>
            </a:extLst>
          </p:cNvPr>
          <p:cNvSpPr/>
          <p:nvPr/>
        </p:nvSpPr>
        <p:spPr>
          <a:xfrm>
            <a:off x="2755900" y="6569612"/>
            <a:ext cx="3574562" cy="288388"/>
          </a:xfrm>
          <a:prstGeom prst="rect">
            <a:avLst/>
          </a:prstGeom>
          <a:solidFill>
            <a:srgbClr val="DB314D"/>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Safety and Sanitation</a:t>
            </a: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40" name="Title 11"/>
          <p:cNvSpPr>
            <a:spLocks noGrp="1"/>
          </p:cNvSpPr>
          <p:nvPr>
            <p:ph type="title"/>
          </p:nvPr>
        </p:nvSpPr>
        <p:spPr bwMode="auto">
          <a:xfrm>
            <a:off x="457200" y="274638"/>
            <a:ext cx="8229600" cy="1477962"/>
          </a:xfrm>
          <a:ln>
            <a:miter lim="800000"/>
            <a:headEnd/>
            <a:tailEnd/>
          </a:ln>
        </p:spPr>
        <p:txBody>
          <a:bodyPr wrap="square" numCol="1" anchorCtr="0" compatLnSpc="1">
            <a:prstTxWarp prst="textNoShape">
              <a:avLst/>
            </a:prstTxWarp>
            <a:noAutofit/>
          </a:bodyPr>
          <a:lstStyle/>
          <a:p>
            <a:pPr eaLnBrk="1" hangingPunct="1">
              <a:defRPr/>
            </a:pPr>
            <a:r>
              <a:rPr lang="en-US" sz="4800" dirty="0">
                <a:cs typeface="Arial" charset="0"/>
              </a:rPr>
              <a:t>Rodent and Insect Control</a:t>
            </a:r>
          </a:p>
        </p:txBody>
      </p:sp>
      <p:sp>
        <p:nvSpPr>
          <p:cNvPr id="39938" name="Rectangle 3"/>
          <p:cNvSpPr>
            <a:spLocks noGrp="1" noChangeArrowheads="1"/>
          </p:cNvSpPr>
          <p:nvPr>
            <p:ph idx="1"/>
          </p:nvPr>
        </p:nvSpPr>
        <p:spPr>
          <a:xfrm>
            <a:off x="457200" y="2484438"/>
            <a:ext cx="8229600" cy="3840162"/>
          </a:xfrm>
          <a:solidFill>
            <a:schemeClr val="bg1"/>
          </a:solidFill>
        </p:spPr>
        <p:txBody>
          <a:bodyPr>
            <a:noAutofit/>
          </a:bodyPr>
          <a:lstStyle/>
          <a:p>
            <a:pPr eaLnBrk="1" hangingPunct="1">
              <a:spcBef>
                <a:spcPts val="1000"/>
              </a:spcBef>
            </a:pPr>
            <a:r>
              <a:rPr lang="en-US">
                <a:ea typeface="Arial" pitchFamily="1" charset="0"/>
                <a:cs typeface="Arial" pitchFamily="1" charset="0"/>
              </a:rPr>
              <a:t>Rats, mice, flies, and cockroaches can spread disease to food and contact surfaces.</a:t>
            </a:r>
          </a:p>
          <a:p>
            <a:pPr eaLnBrk="1" hangingPunct="1">
              <a:spcBef>
                <a:spcPts val="1000"/>
              </a:spcBef>
            </a:pPr>
            <a:r>
              <a:rPr lang="en-US">
                <a:ea typeface="Arial" pitchFamily="1" charset="0"/>
                <a:cs typeface="Arial" pitchFamily="1" charset="0"/>
              </a:rPr>
              <a:t>The four basic ways to prevent them are:</a:t>
            </a:r>
          </a:p>
          <a:p>
            <a:pPr lvl="1" eaLnBrk="1" hangingPunct="1">
              <a:spcBef>
                <a:spcPts val="1000"/>
              </a:spcBef>
            </a:pPr>
            <a:r>
              <a:rPr lang="en-US">
                <a:ea typeface="Arial" pitchFamily="1" charset="0"/>
                <a:cs typeface="Arial" pitchFamily="1" charset="0"/>
              </a:rPr>
              <a:t>Build them out</a:t>
            </a:r>
          </a:p>
          <a:p>
            <a:pPr lvl="1" eaLnBrk="1" hangingPunct="1">
              <a:spcBef>
                <a:spcPts val="1000"/>
              </a:spcBef>
            </a:pPr>
            <a:r>
              <a:rPr lang="en-US">
                <a:ea typeface="Arial" pitchFamily="1" charset="0"/>
                <a:cs typeface="Arial" pitchFamily="1" charset="0"/>
              </a:rPr>
              <a:t>Eliminate harborage and breeding places</a:t>
            </a:r>
          </a:p>
          <a:p>
            <a:pPr lvl="1" eaLnBrk="1" hangingPunct="1">
              <a:spcBef>
                <a:spcPts val="1000"/>
              </a:spcBef>
            </a:pPr>
            <a:r>
              <a:rPr lang="en-US">
                <a:ea typeface="Arial" pitchFamily="1" charset="0"/>
                <a:cs typeface="Arial" pitchFamily="1" charset="0"/>
              </a:rPr>
              <a:t>Eliminate their food supply</a:t>
            </a:r>
          </a:p>
          <a:p>
            <a:pPr lvl="1" eaLnBrk="1" hangingPunct="1">
              <a:spcBef>
                <a:spcPts val="1000"/>
              </a:spcBef>
            </a:pPr>
            <a:r>
              <a:rPr lang="en-US">
                <a:ea typeface="Arial" pitchFamily="1" charset="0"/>
                <a:cs typeface="Arial" pitchFamily="1" charset="0"/>
              </a:rPr>
              <a:t>Exterminate</a:t>
            </a:r>
          </a:p>
          <a:p>
            <a:pPr lvl="1" eaLnBrk="1" hangingPunct="1">
              <a:spcBef>
                <a:spcPts val="1000"/>
              </a:spcBef>
              <a:buFont typeface="Liberation Sans" pitchFamily="34" charset="0"/>
              <a:buAutoNum type="arabicPeriod"/>
            </a:pPr>
            <a:endParaRPr lang="en-US">
              <a:ea typeface="Arial" pitchFamily="1" charset="0"/>
              <a:cs typeface="Arial" pitchFamily="1" charset="0"/>
            </a:endParaRPr>
          </a:p>
          <a:p>
            <a:pPr lvl="1" eaLnBrk="1" hangingPunct="1">
              <a:spcBef>
                <a:spcPts val="1000"/>
              </a:spcBef>
              <a:buFont typeface="Calibri" pitchFamily="1" charset="0"/>
              <a:buAutoNum type="arabicPeriod"/>
            </a:pPr>
            <a:endParaRPr lang="en-US">
              <a:ea typeface="Arial" pitchFamily="1" charset="0"/>
              <a:cs typeface="Arial" pitchFamily="1" charset="0"/>
            </a:endParaRPr>
          </a:p>
        </p:txBody>
      </p:sp>
      <p:sp>
        <p:nvSpPr>
          <p:cNvPr id="4" name="Content Placeholder 3"/>
          <p:cNvSpPr>
            <a:spLocks noGrp="1"/>
          </p:cNvSpPr>
          <p:nvPr>
            <p:ph sz="quarter" idx="13"/>
          </p:nvPr>
        </p:nvSpPr>
        <p:spPr>
          <a:xfrm>
            <a:off x="457200" y="1828800"/>
            <a:ext cx="8229600" cy="571500"/>
          </a:xfrm>
        </p:spPr>
        <p:txBody>
          <a:bodyPr/>
          <a:lstStyle/>
          <a:p>
            <a:pPr eaLnBrk="1" hangingPunct="1">
              <a:buFont typeface="Arial" charset="0"/>
              <a:buNone/>
              <a:defRPr/>
            </a:pPr>
            <a:r>
              <a:rPr lang="en-US" dirty="0">
                <a:cs typeface="+mn-cs"/>
              </a:rPr>
              <a:t>Key Points</a:t>
            </a:r>
          </a:p>
        </p:txBody>
      </p:sp>
      <p:sp>
        <p:nvSpPr>
          <p:cNvPr id="5" name="Rectangle 4">
            <a:extLst>
              <a:ext uri="{FF2B5EF4-FFF2-40B4-BE49-F238E27FC236}">
                <a16:creationId xmlns:a16="http://schemas.microsoft.com/office/drawing/2014/main" id="{03A0CF8D-F344-4448-AE40-194386546DB8}"/>
              </a:ext>
            </a:extLst>
          </p:cNvPr>
          <p:cNvSpPr/>
          <p:nvPr/>
        </p:nvSpPr>
        <p:spPr>
          <a:xfrm>
            <a:off x="2755900" y="6569612"/>
            <a:ext cx="3574562" cy="288388"/>
          </a:xfrm>
          <a:prstGeom prst="rect">
            <a:avLst/>
          </a:prstGeom>
          <a:solidFill>
            <a:srgbClr val="DB314D"/>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Safety and Sanitation</a:t>
            </a: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40" name="Title 11"/>
          <p:cNvSpPr>
            <a:spLocks noGrp="1"/>
          </p:cNvSpPr>
          <p:nvPr>
            <p:ph type="title"/>
          </p:nvPr>
        </p:nvSpPr>
        <p:spPr bwMode="auto">
          <a:xfrm>
            <a:off x="457200" y="274638"/>
            <a:ext cx="8229600" cy="1554162"/>
          </a:xfrm>
          <a:ln>
            <a:miter lim="800000"/>
            <a:headEnd/>
            <a:tailEnd/>
          </a:ln>
        </p:spPr>
        <p:txBody>
          <a:bodyPr wrap="square" numCol="1" anchorCtr="0" compatLnSpc="1">
            <a:prstTxWarp prst="textNoShape">
              <a:avLst/>
            </a:prstTxWarp>
            <a:noAutofit/>
          </a:bodyPr>
          <a:lstStyle/>
          <a:p>
            <a:pPr eaLnBrk="1" hangingPunct="1">
              <a:defRPr/>
            </a:pPr>
            <a:r>
              <a:rPr lang="en-US" sz="4800" dirty="0">
                <a:cs typeface="+mj-cs"/>
              </a:rPr>
              <a:t>Setting up a System for Food Safety</a:t>
            </a:r>
          </a:p>
        </p:txBody>
      </p:sp>
      <p:sp>
        <p:nvSpPr>
          <p:cNvPr id="39938" name="Rectangle 3"/>
          <p:cNvSpPr>
            <a:spLocks noGrp="1" noChangeArrowheads="1"/>
          </p:cNvSpPr>
          <p:nvPr>
            <p:ph idx="1"/>
          </p:nvPr>
        </p:nvSpPr>
        <p:spPr>
          <a:xfrm>
            <a:off x="457200" y="2408238"/>
            <a:ext cx="8382000" cy="3840162"/>
          </a:xfrm>
          <a:solidFill>
            <a:schemeClr val="bg1"/>
          </a:solidFill>
        </p:spPr>
        <p:txBody>
          <a:bodyPr>
            <a:noAutofit/>
          </a:bodyPr>
          <a:lstStyle/>
          <a:p>
            <a:pPr eaLnBrk="1" hangingPunct="1">
              <a:spcBef>
                <a:spcPts val="1000"/>
              </a:spcBef>
            </a:pPr>
            <a:r>
              <a:rPr lang="en-US" sz="2200">
                <a:cs typeface="MS PGothic" pitchFamily="34" charset="-128"/>
              </a:rPr>
              <a:t>The purpose of HACCP is to identify, monitor, and control dangers of food contamination. It is a system of seven steps:</a:t>
            </a:r>
          </a:p>
          <a:p>
            <a:pPr marL="914400" lvl="1" indent="-514350" eaLnBrk="1" hangingPunct="1">
              <a:spcBef>
                <a:spcPts val="1000"/>
              </a:spcBef>
              <a:buFont typeface="Liberation Sans" pitchFamily="34" charset="0"/>
              <a:buAutoNum type="arabicPeriod"/>
            </a:pPr>
            <a:r>
              <a:rPr lang="en-US" sz="2200">
                <a:cs typeface="MS PGothic" pitchFamily="34" charset="-128"/>
              </a:rPr>
              <a:t>Assess hazards.</a:t>
            </a:r>
          </a:p>
          <a:p>
            <a:pPr marL="914400" lvl="1" indent="-514350" eaLnBrk="1" hangingPunct="1">
              <a:spcBef>
                <a:spcPts val="1000"/>
              </a:spcBef>
              <a:buFont typeface="Liberation Sans" pitchFamily="34" charset="0"/>
              <a:buAutoNum type="arabicPeriod"/>
            </a:pPr>
            <a:r>
              <a:rPr lang="en-US" sz="2200">
                <a:cs typeface="MS PGothic" pitchFamily="34" charset="-128"/>
              </a:rPr>
              <a:t>Identify critical control points (CCPs).</a:t>
            </a:r>
          </a:p>
          <a:p>
            <a:pPr marL="914400" lvl="1" indent="-514350" eaLnBrk="1" hangingPunct="1">
              <a:spcBef>
                <a:spcPts val="1000"/>
              </a:spcBef>
              <a:buFont typeface="Liberation Sans" pitchFamily="34" charset="0"/>
              <a:buAutoNum type="arabicPeriod"/>
            </a:pPr>
            <a:r>
              <a:rPr lang="en-US" sz="2200">
                <a:cs typeface="MS PGothic" pitchFamily="34" charset="-128"/>
              </a:rPr>
              <a:t>Set up standards or limits for CCPs.</a:t>
            </a:r>
          </a:p>
          <a:p>
            <a:pPr marL="914400" lvl="1" indent="-514350" eaLnBrk="1" hangingPunct="1">
              <a:spcBef>
                <a:spcPts val="1000"/>
              </a:spcBef>
              <a:buFont typeface="Liberation Sans" pitchFamily="34" charset="0"/>
              <a:buAutoNum type="arabicPeriod"/>
            </a:pPr>
            <a:r>
              <a:rPr lang="en-US" sz="2200">
                <a:cs typeface="MS PGothic" pitchFamily="34" charset="-128"/>
              </a:rPr>
              <a:t>Set up procedures for monitoring CCPs.</a:t>
            </a:r>
          </a:p>
          <a:p>
            <a:pPr marL="914400" lvl="1" indent="-514350" eaLnBrk="1" hangingPunct="1">
              <a:spcBef>
                <a:spcPts val="1000"/>
              </a:spcBef>
              <a:buFont typeface="Liberation Sans" pitchFamily="34" charset="0"/>
              <a:buAutoNum type="arabicPeriod"/>
            </a:pPr>
            <a:r>
              <a:rPr lang="en-US" sz="2200">
                <a:cs typeface="MS PGothic" pitchFamily="34" charset="-128"/>
              </a:rPr>
              <a:t>Establish corrective actions.</a:t>
            </a:r>
          </a:p>
          <a:p>
            <a:pPr marL="914400" lvl="1" indent="-514350" eaLnBrk="1" hangingPunct="1">
              <a:spcBef>
                <a:spcPts val="1000"/>
              </a:spcBef>
              <a:buFont typeface="Liberation Sans" pitchFamily="34" charset="0"/>
              <a:buAutoNum type="arabicPeriod"/>
            </a:pPr>
            <a:r>
              <a:rPr lang="en-US" sz="2200">
                <a:cs typeface="MS PGothic" pitchFamily="34" charset="-128"/>
              </a:rPr>
              <a:t>Set up a recordkeeping system.</a:t>
            </a:r>
          </a:p>
          <a:p>
            <a:pPr marL="914400" lvl="1" indent="-514350" eaLnBrk="1" hangingPunct="1">
              <a:spcBef>
                <a:spcPts val="1000"/>
              </a:spcBef>
              <a:buFont typeface="Liberation Sans" pitchFamily="34" charset="0"/>
              <a:buAutoNum type="arabicPeriod"/>
            </a:pPr>
            <a:r>
              <a:rPr lang="en-US" sz="2200">
                <a:cs typeface="MS PGothic" pitchFamily="34" charset="-128"/>
              </a:rPr>
              <a:t>Verify the system is working.</a:t>
            </a:r>
          </a:p>
          <a:p>
            <a:pPr marL="914400" lvl="1" indent="-514350" eaLnBrk="1" hangingPunct="1">
              <a:spcBef>
                <a:spcPts val="1000"/>
              </a:spcBef>
              <a:buFont typeface="Liberation Sans" pitchFamily="34" charset="0"/>
              <a:buAutoNum type="arabicPeriod"/>
            </a:pPr>
            <a:endParaRPr lang="en-US">
              <a:ea typeface="Arial" pitchFamily="1" charset="0"/>
              <a:cs typeface="Arial" pitchFamily="1" charset="0"/>
            </a:endParaRPr>
          </a:p>
          <a:p>
            <a:pPr marL="914400" lvl="1" indent="-514350" eaLnBrk="1" hangingPunct="1">
              <a:spcBef>
                <a:spcPts val="1000"/>
              </a:spcBef>
              <a:buFont typeface="Calibri" pitchFamily="1" charset="0"/>
              <a:buAutoNum type="arabicPeriod"/>
            </a:pPr>
            <a:endParaRPr lang="en-US">
              <a:ea typeface="Arial" pitchFamily="1" charset="0"/>
              <a:cs typeface="Arial" pitchFamily="1" charset="0"/>
            </a:endParaRPr>
          </a:p>
        </p:txBody>
      </p:sp>
      <p:sp>
        <p:nvSpPr>
          <p:cNvPr id="4" name="Content Placeholder 3"/>
          <p:cNvSpPr>
            <a:spLocks noGrp="1"/>
          </p:cNvSpPr>
          <p:nvPr>
            <p:ph sz="quarter" idx="13"/>
          </p:nvPr>
        </p:nvSpPr>
        <p:spPr>
          <a:xfrm>
            <a:off x="457200" y="1866900"/>
            <a:ext cx="8229600" cy="571500"/>
          </a:xfrm>
        </p:spPr>
        <p:txBody>
          <a:bodyPr/>
          <a:lstStyle/>
          <a:p>
            <a:pPr eaLnBrk="1" hangingPunct="1"/>
            <a:r>
              <a:rPr lang="en-US" cap="none">
                <a:ea typeface="Arial" pitchFamily="1" charset="0"/>
                <a:cs typeface="Arial" pitchFamily="1" charset="0"/>
              </a:rPr>
              <a:t>THE HACCP SYSTEM</a:t>
            </a:r>
            <a:endParaRPr lang="en-US" cap="none">
              <a:cs typeface="MS PGothic" pitchFamily="34" charset="-128"/>
            </a:endParaRPr>
          </a:p>
        </p:txBody>
      </p:sp>
      <p:sp>
        <p:nvSpPr>
          <p:cNvPr id="5" name="Rectangle 4">
            <a:extLst>
              <a:ext uri="{FF2B5EF4-FFF2-40B4-BE49-F238E27FC236}">
                <a16:creationId xmlns:a16="http://schemas.microsoft.com/office/drawing/2014/main" id="{07EDBC12-596F-466C-AC2C-1EC049C36D73}"/>
              </a:ext>
            </a:extLst>
          </p:cNvPr>
          <p:cNvSpPr/>
          <p:nvPr/>
        </p:nvSpPr>
        <p:spPr>
          <a:xfrm>
            <a:off x="2755900" y="6569612"/>
            <a:ext cx="3574562" cy="288388"/>
          </a:xfrm>
          <a:prstGeom prst="rect">
            <a:avLst/>
          </a:prstGeom>
          <a:solidFill>
            <a:srgbClr val="DB314D"/>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Safety and Sanitation</a:t>
            </a:r>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3"/>
          <p:cNvSpPr>
            <a:spLocks noGrp="1" noChangeArrowheads="1"/>
          </p:cNvSpPr>
          <p:nvPr>
            <p:ph idx="1"/>
          </p:nvPr>
        </p:nvSpPr>
        <p:spPr>
          <a:xfrm>
            <a:off x="457200" y="2438400"/>
            <a:ext cx="8229600" cy="1905000"/>
          </a:xfrm>
          <a:solidFill>
            <a:schemeClr val="bg1"/>
          </a:solidFill>
        </p:spPr>
        <p:txBody>
          <a:bodyPr/>
          <a:lstStyle/>
          <a:p>
            <a:r>
              <a:rPr lang="en-US" sz="2200" b="1">
                <a:ea typeface="Arial" pitchFamily="1" charset="0"/>
                <a:cs typeface="Arial" pitchFamily="1" charset="0"/>
              </a:rPr>
              <a:t>Beginning Concept: The Flow of Food</a:t>
            </a:r>
          </a:p>
          <a:p>
            <a:pPr lvl="1"/>
            <a:r>
              <a:rPr lang="en-US" sz="2200">
                <a:cs typeface="MS PGothic" pitchFamily="34" charset="-128"/>
              </a:rPr>
              <a:t>Refers to the movement of food through a food-service operation—from receiving to storage, preparation, and service, until it gets to the final consumer:</a:t>
            </a:r>
          </a:p>
          <a:p>
            <a:pPr lvl="1" eaLnBrk="1" hangingPunct="1">
              <a:spcBef>
                <a:spcPts val="1000"/>
              </a:spcBef>
              <a:buFont typeface="Arial" pitchFamily="1" charset="0"/>
              <a:buNone/>
            </a:pPr>
            <a:endParaRPr lang="en-US" sz="2200">
              <a:cs typeface="MS PGothic" pitchFamily="34" charset="-128"/>
            </a:endParaRPr>
          </a:p>
          <a:p>
            <a:pPr lvl="1" eaLnBrk="1" hangingPunct="1">
              <a:spcBef>
                <a:spcPts val="1000"/>
              </a:spcBef>
              <a:buFont typeface="Calibri" pitchFamily="1" charset="0"/>
              <a:buAutoNum type="arabicPeriod"/>
            </a:pPr>
            <a:endParaRPr lang="en-US" sz="2200">
              <a:cs typeface="MS PGothic" pitchFamily="34" charset="-128"/>
            </a:endParaRPr>
          </a:p>
        </p:txBody>
      </p:sp>
      <p:sp>
        <p:nvSpPr>
          <p:cNvPr id="8" name="Title 11"/>
          <p:cNvSpPr>
            <a:spLocks noGrp="1"/>
          </p:cNvSpPr>
          <p:nvPr>
            <p:ph type="title"/>
          </p:nvPr>
        </p:nvSpPr>
        <p:spPr bwMode="auto">
          <a:xfrm>
            <a:off x="457200" y="274638"/>
            <a:ext cx="8229600" cy="1554162"/>
          </a:xfrm>
          <a:ln>
            <a:miter lim="800000"/>
            <a:headEnd/>
            <a:tailEnd/>
          </a:ln>
        </p:spPr>
        <p:txBody>
          <a:bodyPr wrap="square" numCol="1" anchorCtr="0" compatLnSpc="1">
            <a:prstTxWarp prst="textNoShape">
              <a:avLst/>
            </a:prstTxWarp>
            <a:noAutofit/>
          </a:bodyPr>
          <a:lstStyle/>
          <a:p>
            <a:pPr eaLnBrk="1" hangingPunct="1">
              <a:defRPr/>
            </a:pPr>
            <a:r>
              <a:rPr lang="en-US" sz="4800" dirty="0">
                <a:cs typeface="+mj-cs"/>
              </a:rPr>
              <a:t>Setting up a System for Food Safety</a:t>
            </a:r>
          </a:p>
        </p:txBody>
      </p:sp>
      <p:sp>
        <p:nvSpPr>
          <p:cNvPr id="52228" name="Content Placeholder 3"/>
          <p:cNvSpPr>
            <a:spLocks noGrp="1"/>
          </p:cNvSpPr>
          <p:nvPr>
            <p:ph sz="quarter" idx="13"/>
          </p:nvPr>
        </p:nvSpPr>
        <p:spPr>
          <a:xfrm>
            <a:off x="457200" y="1866900"/>
            <a:ext cx="8229600" cy="571500"/>
          </a:xfrm>
        </p:spPr>
        <p:txBody>
          <a:bodyPr/>
          <a:lstStyle/>
          <a:p>
            <a:pPr eaLnBrk="1" hangingPunct="1"/>
            <a:r>
              <a:rPr lang="en-US" cap="none">
                <a:ea typeface="Arial" pitchFamily="1" charset="0"/>
                <a:cs typeface="Arial" pitchFamily="1" charset="0"/>
              </a:rPr>
              <a:t>The HACCP System </a:t>
            </a:r>
            <a:r>
              <a:rPr lang="en-US" i="1" cap="none">
                <a:ea typeface="Arial" pitchFamily="1" charset="0"/>
                <a:cs typeface="Arial" pitchFamily="1" charset="0"/>
              </a:rPr>
              <a:t>(cont’d)</a:t>
            </a:r>
            <a:endParaRPr lang="en-US" i="1" cap="none">
              <a:cs typeface="MS PGothic" pitchFamily="34" charset="-128"/>
            </a:endParaRPr>
          </a:p>
        </p:txBody>
      </p:sp>
      <p:sp>
        <p:nvSpPr>
          <p:cNvPr id="6" name="TextBox 5"/>
          <p:cNvSpPr txBox="1"/>
          <p:nvPr/>
        </p:nvSpPr>
        <p:spPr>
          <a:xfrm>
            <a:off x="457200" y="3962400"/>
            <a:ext cx="8153400" cy="2462213"/>
          </a:xfrm>
          <a:prstGeom prst="rect">
            <a:avLst/>
          </a:prstGeom>
          <a:noFill/>
        </p:spPr>
        <p:txBody>
          <a:bodyPr numCol="2">
            <a:spAutoFit/>
          </a:bodyPr>
          <a:lstStyle/>
          <a:p>
            <a:pPr marL="1257300" lvl="2" indent="-342900">
              <a:buFont typeface="Arial"/>
              <a:buChar char="•"/>
              <a:defRPr/>
            </a:pPr>
            <a:r>
              <a:rPr lang="en-US" sz="2200" dirty="0">
                <a:latin typeface="+mj-lt"/>
                <a:ea typeface="ＭＳ Ｐゴシック" charset="0"/>
                <a:cs typeface="Arial" charset="0"/>
              </a:rPr>
              <a:t>Receiving raw ingredients</a:t>
            </a:r>
          </a:p>
          <a:p>
            <a:pPr marL="1257300" lvl="2" indent="-342900">
              <a:buFont typeface="Arial"/>
              <a:buChar char="•"/>
              <a:defRPr/>
            </a:pPr>
            <a:r>
              <a:rPr lang="en-US" sz="2200" dirty="0">
                <a:latin typeface="+mj-lt"/>
                <a:ea typeface="ＭＳ Ｐゴシック" charset="0"/>
                <a:cs typeface="Arial" charset="0"/>
              </a:rPr>
              <a:t>Storing raw ingredients</a:t>
            </a:r>
          </a:p>
          <a:p>
            <a:pPr marL="1257300" lvl="2" indent="-342900">
              <a:buFont typeface="Arial"/>
              <a:buChar char="•"/>
              <a:defRPr/>
            </a:pPr>
            <a:r>
              <a:rPr lang="en-US" sz="2200" dirty="0">
                <a:latin typeface="+mj-lt"/>
                <a:ea typeface="ＭＳ Ｐゴシック" charset="0"/>
                <a:cs typeface="Arial" charset="0"/>
              </a:rPr>
              <a:t>Preparing ingredients</a:t>
            </a:r>
          </a:p>
          <a:p>
            <a:pPr marL="1257300" lvl="2" indent="-342900">
              <a:buFont typeface="Arial"/>
              <a:buChar char="•"/>
              <a:defRPr/>
            </a:pPr>
            <a:r>
              <a:rPr lang="en-US" sz="2200" dirty="0">
                <a:latin typeface="+mj-lt"/>
                <a:ea typeface="ＭＳ Ｐゴシック" charset="0"/>
                <a:cs typeface="Arial" charset="0"/>
              </a:rPr>
              <a:t>Cooking</a:t>
            </a:r>
          </a:p>
          <a:p>
            <a:pPr marL="1257300" lvl="2" indent="-342900">
              <a:buFont typeface="Arial"/>
              <a:buChar char="•"/>
              <a:defRPr/>
            </a:pPr>
            <a:endParaRPr lang="en-US" sz="2200" dirty="0">
              <a:latin typeface="+mj-lt"/>
              <a:ea typeface="ＭＳ Ｐゴシック" charset="0"/>
              <a:cs typeface="Arial" charset="0"/>
            </a:endParaRPr>
          </a:p>
          <a:p>
            <a:pPr marL="1257300" lvl="2" indent="-342900">
              <a:buFont typeface="Arial"/>
              <a:buChar char="•"/>
              <a:defRPr/>
            </a:pPr>
            <a:r>
              <a:rPr lang="en-US" sz="2200" dirty="0">
                <a:latin typeface="+mj-lt"/>
                <a:ea typeface="ＭＳ Ｐゴシック" charset="0"/>
                <a:cs typeface="Arial" charset="0"/>
              </a:rPr>
              <a:t>Holding and serving</a:t>
            </a:r>
          </a:p>
          <a:p>
            <a:pPr marL="1257300" lvl="2" indent="-342900">
              <a:buFont typeface="Arial"/>
              <a:buChar char="•"/>
              <a:defRPr/>
            </a:pPr>
            <a:r>
              <a:rPr lang="en-US" sz="2200" dirty="0">
                <a:latin typeface="+mj-lt"/>
                <a:ea typeface="ＭＳ Ｐゴシック" charset="0"/>
                <a:cs typeface="Arial" charset="0"/>
              </a:rPr>
              <a:t>Cooling and storing leftovers</a:t>
            </a:r>
          </a:p>
          <a:p>
            <a:pPr marL="1257300" lvl="2" indent="-342900">
              <a:buFont typeface="Arial"/>
              <a:buChar char="•"/>
              <a:defRPr/>
            </a:pPr>
            <a:r>
              <a:rPr lang="en-US" sz="2200" dirty="0">
                <a:latin typeface="+mj-lt"/>
                <a:ea typeface="ＭＳ Ｐゴシック" charset="0"/>
                <a:cs typeface="Arial" charset="0"/>
              </a:rPr>
              <a:t>Reheating, holding, and storing leftovers</a:t>
            </a:r>
          </a:p>
          <a:p>
            <a:pPr marL="285750" indent="-285750">
              <a:buFont typeface="Arial"/>
              <a:buChar char="•"/>
              <a:defRPr/>
            </a:pPr>
            <a:endParaRPr lang="en-US" dirty="0">
              <a:latin typeface="+mj-lt"/>
              <a:ea typeface="ＭＳ Ｐゴシック" charset="0"/>
              <a:cs typeface="+mn-cs"/>
            </a:endParaRPr>
          </a:p>
        </p:txBody>
      </p:sp>
      <p:sp>
        <p:nvSpPr>
          <p:cNvPr id="7" name="Rectangle 6">
            <a:extLst>
              <a:ext uri="{FF2B5EF4-FFF2-40B4-BE49-F238E27FC236}">
                <a16:creationId xmlns:a16="http://schemas.microsoft.com/office/drawing/2014/main" id="{12A1793C-DA63-4983-A195-9B094B6ECB66}"/>
              </a:ext>
            </a:extLst>
          </p:cNvPr>
          <p:cNvSpPr/>
          <p:nvPr/>
        </p:nvSpPr>
        <p:spPr>
          <a:xfrm>
            <a:off x="2755900" y="6569612"/>
            <a:ext cx="3574562" cy="288388"/>
          </a:xfrm>
          <a:prstGeom prst="rect">
            <a:avLst/>
          </a:prstGeom>
          <a:solidFill>
            <a:srgbClr val="DB314D"/>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Safety and Sanitation</a:t>
            </a:r>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3"/>
          <p:cNvSpPr>
            <a:spLocks noGrp="1" noChangeArrowheads="1"/>
          </p:cNvSpPr>
          <p:nvPr>
            <p:ph idx="1"/>
          </p:nvPr>
        </p:nvSpPr>
        <p:spPr>
          <a:xfrm>
            <a:off x="457200" y="2438400"/>
            <a:ext cx="8229600" cy="3840163"/>
          </a:xfrm>
          <a:solidFill>
            <a:schemeClr val="bg1"/>
          </a:solidFill>
        </p:spPr>
        <p:txBody>
          <a:bodyPr>
            <a:noAutofit/>
          </a:bodyPr>
          <a:lstStyle/>
          <a:p>
            <a:r>
              <a:rPr lang="en-US" sz="2000" b="1">
                <a:solidFill>
                  <a:srgbClr val="558ED5"/>
                </a:solidFill>
                <a:ea typeface="Arial" pitchFamily="1" charset="0"/>
                <a:cs typeface="Arial" pitchFamily="1" charset="0"/>
              </a:rPr>
              <a:t>Assessing Hazards: </a:t>
            </a:r>
            <a:r>
              <a:rPr lang="en-US" sz="2000">
                <a:cs typeface="MS PGothic" pitchFamily="34" charset="-128"/>
              </a:rPr>
              <a:t>process of identifying which of the following dangerous conditions can occur every step of the process. These hazards can be divided into three categories:</a:t>
            </a:r>
          </a:p>
          <a:p>
            <a:pPr marL="914400" lvl="1" indent="-457200">
              <a:buFont typeface="Garamond" pitchFamily="1" charset="0"/>
              <a:buAutoNum type="arabicPeriod"/>
            </a:pPr>
            <a:r>
              <a:rPr lang="en-US" sz="1900">
                <a:cs typeface="MS PGothic" pitchFamily="34" charset="-128"/>
              </a:rPr>
              <a:t>Contamination: such as cross-contamination from a soiled cutting surface, torn packaging that permits insect infestation, working on food without washing hands, and spilling cleaning chemicals on food</a:t>
            </a:r>
          </a:p>
          <a:p>
            <a:pPr marL="914400" lvl="1" indent="-457200">
              <a:buFont typeface="Garamond" pitchFamily="1" charset="0"/>
              <a:buAutoNum type="arabicPeriod"/>
            </a:pPr>
            <a:r>
              <a:rPr lang="en-US" sz="1900">
                <a:cs typeface="MS PGothic" pitchFamily="34" charset="-128"/>
              </a:rPr>
              <a:t>Growth of bacteria and other pathogens: due to conditions as inadequate refrigeration or storage and holding hot foods below 135</a:t>
            </a:r>
            <a:r>
              <a:rPr lang="en-US" sz="2000">
                <a:ea typeface="Arial" pitchFamily="1" charset="0"/>
                <a:cs typeface="Arial" pitchFamily="1" charset="0"/>
              </a:rPr>
              <a:t>º</a:t>
            </a:r>
            <a:r>
              <a:rPr lang="en-US" sz="1900">
                <a:cs typeface="MS PGothic" pitchFamily="34" charset="-128"/>
              </a:rPr>
              <a:t>F (57</a:t>
            </a:r>
            <a:r>
              <a:rPr lang="en-US" sz="2000">
                <a:ea typeface="Arial" pitchFamily="1" charset="0"/>
                <a:cs typeface="Arial" pitchFamily="1" charset="0"/>
              </a:rPr>
              <a:t>º</a:t>
            </a:r>
            <a:r>
              <a:rPr lang="en-US" sz="1900">
                <a:cs typeface="MS PGothic" pitchFamily="34" charset="-128"/>
              </a:rPr>
              <a:t>C).</a:t>
            </a:r>
          </a:p>
          <a:p>
            <a:pPr marL="914400" lvl="1" indent="-457200">
              <a:buFont typeface="Garamond" pitchFamily="1" charset="0"/>
              <a:buAutoNum type="arabicPeriod"/>
            </a:pPr>
            <a:r>
              <a:rPr lang="en-US" sz="1900">
                <a:cs typeface="MS PGothic" pitchFamily="34" charset="-128"/>
              </a:rPr>
              <a:t>Survival of pathogens or the continued presence of toxins, usually because of inadequate cooking or heating or inadequate sanitizing of equipment and surfaces.</a:t>
            </a:r>
            <a:endParaRPr lang="en-US" sz="1900">
              <a:solidFill>
                <a:srgbClr val="C00000"/>
              </a:solidFill>
              <a:effectLst>
                <a:outerShdw blurRad="38100" dist="38100" dir="2700000" algn="tl">
                  <a:srgbClr val="DDDDDD"/>
                </a:outerShdw>
              </a:effectLst>
              <a:cs typeface="MS PGothic" pitchFamily="34" charset="-128"/>
            </a:endParaRPr>
          </a:p>
          <a:p>
            <a:pPr marL="914400" lvl="1" indent="-457200" eaLnBrk="1" hangingPunct="1">
              <a:spcBef>
                <a:spcPts val="1000"/>
              </a:spcBef>
              <a:buFont typeface="Garamond" pitchFamily="1" charset="0"/>
              <a:buAutoNum type="arabicPeriod"/>
            </a:pPr>
            <a:endParaRPr lang="en-US" sz="2100">
              <a:cs typeface="MS PGothic" pitchFamily="34" charset="-128"/>
            </a:endParaRPr>
          </a:p>
          <a:p>
            <a:pPr marL="914400" lvl="1" indent="-457200" eaLnBrk="1" hangingPunct="1">
              <a:spcBef>
                <a:spcPts val="1000"/>
              </a:spcBef>
              <a:buFont typeface="Calibri" pitchFamily="1" charset="0"/>
              <a:buAutoNum type="arabicPeriod"/>
            </a:pPr>
            <a:endParaRPr lang="en-US" sz="2100">
              <a:cs typeface="MS PGothic" pitchFamily="34" charset="-128"/>
            </a:endParaRPr>
          </a:p>
        </p:txBody>
      </p:sp>
      <p:sp>
        <p:nvSpPr>
          <p:cNvPr id="11" name="Title 11"/>
          <p:cNvSpPr>
            <a:spLocks noGrp="1"/>
          </p:cNvSpPr>
          <p:nvPr>
            <p:ph type="title"/>
          </p:nvPr>
        </p:nvSpPr>
        <p:spPr bwMode="auto">
          <a:xfrm>
            <a:off x="457200" y="274638"/>
            <a:ext cx="8229600" cy="1554162"/>
          </a:xfrm>
          <a:ln>
            <a:miter lim="800000"/>
            <a:headEnd/>
            <a:tailEnd/>
          </a:ln>
        </p:spPr>
        <p:txBody>
          <a:bodyPr wrap="square" numCol="1" anchorCtr="0" compatLnSpc="1">
            <a:prstTxWarp prst="textNoShape">
              <a:avLst/>
            </a:prstTxWarp>
            <a:noAutofit/>
          </a:bodyPr>
          <a:lstStyle/>
          <a:p>
            <a:pPr eaLnBrk="1" hangingPunct="1">
              <a:defRPr/>
            </a:pPr>
            <a:r>
              <a:rPr lang="en-US" sz="4800" dirty="0">
                <a:cs typeface="+mj-cs"/>
              </a:rPr>
              <a:t>Setting up a System for Food Safety</a:t>
            </a:r>
          </a:p>
        </p:txBody>
      </p:sp>
      <p:sp>
        <p:nvSpPr>
          <p:cNvPr id="53252" name="Content Placeholder 3"/>
          <p:cNvSpPr>
            <a:spLocks noGrp="1"/>
          </p:cNvSpPr>
          <p:nvPr>
            <p:ph sz="quarter" idx="13"/>
          </p:nvPr>
        </p:nvSpPr>
        <p:spPr>
          <a:xfrm>
            <a:off x="457200" y="1828800"/>
            <a:ext cx="8229600" cy="571500"/>
          </a:xfrm>
        </p:spPr>
        <p:txBody>
          <a:bodyPr/>
          <a:lstStyle/>
          <a:p>
            <a:pPr eaLnBrk="1" hangingPunct="1"/>
            <a:r>
              <a:rPr lang="en-US" cap="none">
                <a:ea typeface="Arial" pitchFamily="1" charset="0"/>
                <a:cs typeface="Arial" pitchFamily="1" charset="0"/>
              </a:rPr>
              <a:t>The HACCP System </a:t>
            </a:r>
            <a:r>
              <a:rPr lang="en-US" i="1" cap="none">
                <a:ea typeface="Arial" pitchFamily="1" charset="0"/>
                <a:cs typeface="Arial" pitchFamily="1" charset="0"/>
              </a:rPr>
              <a:t>(cont’d)</a:t>
            </a:r>
            <a:endParaRPr lang="en-US" cap="none">
              <a:cs typeface="MS PGothic" pitchFamily="34" charset="-128"/>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6" name="Title 11"/>
          <p:cNvSpPr>
            <a:spLocks noGrp="1"/>
          </p:cNvSpPr>
          <p:nvPr>
            <p:ph type="title"/>
          </p:nvPr>
        </p:nvSpPr>
        <p:spPr bwMode="auto">
          <a:ln>
            <a:miter lim="800000"/>
            <a:headEnd/>
            <a:tailEnd/>
          </a:ln>
        </p:spPr>
        <p:txBody>
          <a:bodyPr wrap="square" numCol="1" anchorCtr="0" compatLnSpc="1">
            <a:prstTxWarp prst="textNoShape">
              <a:avLst/>
            </a:prstTxWarp>
          </a:bodyPr>
          <a:lstStyle/>
          <a:p>
            <a:pPr eaLnBrk="1" hangingPunct="1">
              <a:defRPr/>
            </a:pPr>
            <a:r>
              <a:rPr lang="en-US" sz="4800" dirty="0">
                <a:cs typeface="Arial" charset="0"/>
              </a:rPr>
              <a:t>Food Hazards</a:t>
            </a:r>
          </a:p>
        </p:txBody>
      </p:sp>
      <p:sp>
        <p:nvSpPr>
          <p:cNvPr id="3074" name="Rectangle 3"/>
          <p:cNvSpPr>
            <a:spLocks noGrp="1" noChangeArrowheads="1"/>
          </p:cNvSpPr>
          <p:nvPr>
            <p:ph idx="1"/>
          </p:nvPr>
        </p:nvSpPr>
        <p:spPr>
          <a:solidFill>
            <a:schemeClr val="bg1"/>
          </a:solidFill>
        </p:spPr>
        <p:txBody>
          <a:bodyPr/>
          <a:lstStyle/>
          <a:p>
            <a:pPr eaLnBrk="1" hangingPunct="1">
              <a:spcBef>
                <a:spcPts val="1000"/>
              </a:spcBef>
            </a:pPr>
            <a:r>
              <a:rPr lang="en-US">
                <a:cs typeface="MS PGothic" pitchFamily="34" charset="-128"/>
              </a:rPr>
              <a:t>Some illnesses are caused by substances that occur naturally in foods, such as:</a:t>
            </a:r>
          </a:p>
          <a:p>
            <a:pPr lvl="1" eaLnBrk="1" hangingPunct="1">
              <a:spcBef>
                <a:spcPts val="1000"/>
              </a:spcBef>
            </a:pPr>
            <a:r>
              <a:rPr lang="en-US">
                <a:cs typeface="MS PGothic" pitchFamily="34" charset="-128"/>
              </a:rPr>
              <a:t>Plant toxins (or </a:t>
            </a:r>
            <a:r>
              <a:rPr lang="ja-JP" altLang="en-US">
                <a:cs typeface="MS PGothic" pitchFamily="34" charset="-128"/>
              </a:rPr>
              <a:t>“</a:t>
            </a:r>
            <a:r>
              <a:rPr lang="en-US" altLang="ja-JP">
                <a:cs typeface="MS PGothic" pitchFamily="34" charset="-128"/>
              </a:rPr>
              <a:t>poison</a:t>
            </a:r>
            <a:r>
              <a:rPr lang="ja-JP" altLang="en-US">
                <a:cs typeface="MS PGothic" pitchFamily="34" charset="-128"/>
              </a:rPr>
              <a:t>”</a:t>
            </a:r>
            <a:r>
              <a:rPr lang="en-US" altLang="ja-JP">
                <a:cs typeface="MS PGothic" pitchFamily="34" charset="-128"/>
              </a:rPr>
              <a:t>), such as the chemicals in poisonous mushrooms.</a:t>
            </a:r>
          </a:p>
          <a:p>
            <a:pPr lvl="1" eaLnBrk="1" hangingPunct="1">
              <a:spcBef>
                <a:spcPts val="1000"/>
              </a:spcBef>
            </a:pPr>
            <a:r>
              <a:rPr lang="en-US">
                <a:cs typeface="MS PGothic" pitchFamily="34" charset="-128"/>
              </a:rPr>
              <a:t>Natural food components to which some people are allergic.</a:t>
            </a:r>
            <a:endParaRPr lang="en-US" b="1" u="sng">
              <a:solidFill>
                <a:srgbClr val="C00000"/>
              </a:solidFill>
              <a:effectLst>
                <a:outerShdw blurRad="38100" dist="38100" dir="2700000" algn="tl">
                  <a:srgbClr val="DDDDDD"/>
                </a:outerShdw>
              </a:effectLst>
              <a:cs typeface="MS PGothic" pitchFamily="34" charset="-128"/>
            </a:endParaRPr>
          </a:p>
          <a:p>
            <a:pPr eaLnBrk="1" hangingPunct="1">
              <a:spcBef>
                <a:spcPts val="1000"/>
              </a:spcBef>
              <a:buFont typeface="Arial" pitchFamily="1" charset="0"/>
              <a:buNone/>
            </a:pPr>
            <a:endParaRPr lang="en-US">
              <a:ea typeface="Arial" pitchFamily="1" charset="0"/>
              <a:cs typeface="Arial" pitchFamily="1" charset="0"/>
            </a:endParaRPr>
          </a:p>
          <a:p>
            <a:pPr eaLnBrk="1" hangingPunct="1">
              <a:spcBef>
                <a:spcPts val="1000"/>
              </a:spcBef>
              <a:buFont typeface="Arial" pitchFamily="1" charset="0"/>
              <a:buNone/>
            </a:pPr>
            <a:endParaRPr lang="en-US">
              <a:solidFill>
                <a:srgbClr val="828844"/>
              </a:solidFill>
              <a:ea typeface="Arial" pitchFamily="1" charset="0"/>
              <a:cs typeface="Arial" pitchFamily="1" charset="0"/>
            </a:endParaRPr>
          </a:p>
        </p:txBody>
      </p:sp>
      <p:sp>
        <p:nvSpPr>
          <p:cNvPr id="9220" name="Content Placeholder 1"/>
          <p:cNvSpPr>
            <a:spLocks noGrp="1"/>
          </p:cNvSpPr>
          <p:nvPr>
            <p:ph sz="quarter" idx="13"/>
          </p:nvPr>
        </p:nvSpPr>
        <p:spPr/>
        <p:txBody>
          <a:bodyPr/>
          <a:lstStyle/>
          <a:p>
            <a:pPr eaLnBrk="1" hangingPunct="1"/>
            <a:r>
              <a:rPr lang="en-US" cap="none">
                <a:cs typeface="MS PGothic" pitchFamily="34" charset="-128"/>
              </a:rPr>
              <a:t>Key Points </a:t>
            </a:r>
            <a:r>
              <a:rPr lang="en-US" i="1" cap="none">
                <a:cs typeface="MS PGothic" pitchFamily="34" charset="-128"/>
              </a:rPr>
              <a:t>(cont</a:t>
            </a:r>
            <a:r>
              <a:rPr lang="ja-JP" altLang="en-US" i="1" cap="none">
                <a:cs typeface="MS PGothic" pitchFamily="34" charset="-128"/>
              </a:rPr>
              <a:t>’</a:t>
            </a:r>
            <a:r>
              <a:rPr lang="en-US" altLang="ja-JP" i="1" cap="none">
                <a:cs typeface="MS PGothic" pitchFamily="34" charset="-128"/>
              </a:rPr>
              <a:t>d)</a:t>
            </a:r>
            <a:endParaRPr lang="en-US" cap="none">
              <a:cs typeface="MS PGothic" pitchFamily="34" charset="-128"/>
            </a:endParaRPr>
          </a:p>
        </p:txBody>
      </p:sp>
      <p:sp>
        <p:nvSpPr>
          <p:cNvPr id="5" name="Rectangle 4">
            <a:extLst>
              <a:ext uri="{FF2B5EF4-FFF2-40B4-BE49-F238E27FC236}">
                <a16:creationId xmlns:a16="http://schemas.microsoft.com/office/drawing/2014/main" id="{D07814B1-F22F-4EB3-A684-6FDBAAA69F3D}"/>
              </a:ext>
            </a:extLst>
          </p:cNvPr>
          <p:cNvSpPr/>
          <p:nvPr/>
        </p:nvSpPr>
        <p:spPr>
          <a:xfrm>
            <a:off x="2755900" y="6569612"/>
            <a:ext cx="3574562" cy="288388"/>
          </a:xfrm>
          <a:prstGeom prst="rect">
            <a:avLst/>
          </a:prstGeom>
          <a:solidFill>
            <a:srgbClr val="DB314D"/>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Safety and Sanitation</a:t>
            </a:r>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3"/>
          <p:cNvSpPr>
            <a:spLocks noGrp="1" noChangeArrowheads="1"/>
          </p:cNvSpPr>
          <p:nvPr>
            <p:ph idx="1"/>
          </p:nvPr>
        </p:nvSpPr>
        <p:spPr>
          <a:xfrm>
            <a:off x="457200" y="2484438"/>
            <a:ext cx="8229600" cy="3840162"/>
          </a:xfrm>
          <a:solidFill>
            <a:schemeClr val="bg1"/>
          </a:solidFill>
        </p:spPr>
        <p:txBody>
          <a:bodyPr>
            <a:noAutofit/>
          </a:bodyPr>
          <a:lstStyle/>
          <a:p>
            <a:pPr marL="0" indent="0">
              <a:buFont typeface="Arial" pitchFamily="1" charset="0"/>
              <a:buNone/>
            </a:pPr>
            <a:r>
              <a:rPr lang="en-US" b="1">
                <a:ea typeface="Arial" pitchFamily="1" charset="0"/>
                <a:cs typeface="Arial" pitchFamily="1" charset="0"/>
              </a:rPr>
              <a:t>Identifying Critical Control Points</a:t>
            </a:r>
          </a:p>
          <a:p>
            <a:pPr marL="0" indent="0"/>
            <a:r>
              <a:rPr lang="en-US" sz="2200" b="1">
                <a:solidFill>
                  <a:srgbClr val="558ED5"/>
                </a:solidFill>
                <a:cs typeface="MS PGothic" pitchFamily="34" charset="-128"/>
              </a:rPr>
              <a:t>Critical Control Points</a:t>
            </a:r>
            <a:r>
              <a:rPr lang="en-US" sz="2200">
                <a:cs typeface="MS PGothic" pitchFamily="34" charset="-128"/>
              </a:rPr>
              <a:t>: stages at which a worker can control the hazards</a:t>
            </a:r>
          </a:p>
          <a:p>
            <a:pPr lvl="1"/>
            <a:r>
              <a:rPr lang="en-US" sz="2200">
                <a:cs typeface="MS PGothic" pitchFamily="34" charset="-128"/>
              </a:rPr>
              <a:t>For any given hazard there may be several control points, or several chances to control the hazard.</a:t>
            </a:r>
          </a:p>
          <a:p>
            <a:pPr lvl="1"/>
            <a:r>
              <a:rPr lang="en-US" sz="2200">
                <a:cs typeface="MS PGothic" pitchFamily="34" charset="-128"/>
              </a:rPr>
              <a:t>The last control point at which a worker can control a particular hazard is especially important to determine because this is the last chance to prevent a possible danger.</a:t>
            </a:r>
          </a:p>
          <a:p>
            <a:pPr lvl="1"/>
            <a:r>
              <a:rPr lang="en-US" sz="2200">
                <a:cs typeface="MS PGothic" pitchFamily="34" charset="-128"/>
              </a:rPr>
              <a:t>These control points are called critical control points (CCPs).</a:t>
            </a:r>
            <a:endParaRPr lang="en-US" sz="2200">
              <a:solidFill>
                <a:srgbClr val="C00000"/>
              </a:solidFill>
              <a:effectLst>
                <a:outerShdw blurRad="38100" dist="38100" dir="2700000" algn="tl">
                  <a:srgbClr val="DDDDDD"/>
                </a:outerShdw>
              </a:effectLst>
              <a:cs typeface="MS PGothic" pitchFamily="34" charset="-128"/>
            </a:endParaRPr>
          </a:p>
          <a:p>
            <a:pPr lvl="1" eaLnBrk="1" hangingPunct="1">
              <a:spcBef>
                <a:spcPts val="1000"/>
              </a:spcBef>
              <a:buFont typeface="Liberation Sans" pitchFamily="34" charset="0"/>
              <a:buAutoNum type="arabicPeriod"/>
            </a:pPr>
            <a:endParaRPr lang="en-US">
              <a:ea typeface="Arial" pitchFamily="1" charset="0"/>
              <a:cs typeface="Arial" pitchFamily="1" charset="0"/>
            </a:endParaRPr>
          </a:p>
          <a:p>
            <a:pPr lvl="1" eaLnBrk="1" hangingPunct="1">
              <a:spcBef>
                <a:spcPts val="1000"/>
              </a:spcBef>
              <a:buFont typeface="Calibri" pitchFamily="1" charset="0"/>
              <a:buAutoNum type="arabicPeriod"/>
            </a:pPr>
            <a:endParaRPr lang="en-US">
              <a:ea typeface="Arial" pitchFamily="1" charset="0"/>
              <a:cs typeface="Arial" pitchFamily="1" charset="0"/>
            </a:endParaRPr>
          </a:p>
        </p:txBody>
      </p:sp>
      <p:sp>
        <p:nvSpPr>
          <p:cNvPr id="7" name="Title 11"/>
          <p:cNvSpPr>
            <a:spLocks noGrp="1"/>
          </p:cNvSpPr>
          <p:nvPr>
            <p:ph type="title"/>
          </p:nvPr>
        </p:nvSpPr>
        <p:spPr bwMode="auto">
          <a:xfrm>
            <a:off x="457200" y="274638"/>
            <a:ext cx="8229600" cy="1554162"/>
          </a:xfrm>
          <a:ln>
            <a:miter lim="800000"/>
            <a:headEnd/>
            <a:tailEnd/>
          </a:ln>
        </p:spPr>
        <p:txBody>
          <a:bodyPr wrap="square" numCol="1" anchorCtr="0" compatLnSpc="1">
            <a:prstTxWarp prst="textNoShape">
              <a:avLst/>
            </a:prstTxWarp>
            <a:noAutofit/>
          </a:bodyPr>
          <a:lstStyle/>
          <a:p>
            <a:pPr eaLnBrk="1" hangingPunct="1">
              <a:defRPr/>
            </a:pPr>
            <a:r>
              <a:rPr lang="en-US" sz="4800" dirty="0">
                <a:cs typeface="+mj-cs"/>
              </a:rPr>
              <a:t>Setting up a System for Food Safety</a:t>
            </a:r>
          </a:p>
        </p:txBody>
      </p:sp>
      <p:sp>
        <p:nvSpPr>
          <p:cNvPr id="54276" name="Content Placeholder 3"/>
          <p:cNvSpPr>
            <a:spLocks noGrp="1"/>
          </p:cNvSpPr>
          <p:nvPr>
            <p:ph sz="quarter" idx="13"/>
          </p:nvPr>
        </p:nvSpPr>
        <p:spPr>
          <a:xfrm>
            <a:off x="457200" y="1828800"/>
            <a:ext cx="8229600" cy="571500"/>
          </a:xfrm>
        </p:spPr>
        <p:txBody>
          <a:bodyPr/>
          <a:lstStyle/>
          <a:p>
            <a:pPr eaLnBrk="1" hangingPunct="1"/>
            <a:r>
              <a:rPr lang="en-US" cap="none">
                <a:ea typeface="Arial" pitchFamily="1" charset="0"/>
                <a:cs typeface="Arial" pitchFamily="1" charset="0"/>
              </a:rPr>
              <a:t>The HACCP System </a:t>
            </a:r>
            <a:r>
              <a:rPr lang="en-US" i="1" cap="none">
                <a:ea typeface="Arial" pitchFamily="1" charset="0"/>
                <a:cs typeface="Arial" pitchFamily="1" charset="0"/>
              </a:rPr>
              <a:t>(cont’d)</a:t>
            </a:r>
            <a:endParaRPr lang="en-US" cap="none">
              <a:cs typeface="MS PGothic" pitchFamily="34" charset="-128"/>
            </a:endParaRPr>
          </a:p>
        </p:txBody>
      </p:sp>
      <p:sp>
        <p:nvSpPr>
          <p:cNvPr id="5" name="Rectangle 4">
            <a:extLst>
              <a:ext uri="{FF2B5EF4-FFF2-40B4-BE49-F238E27FC236}">
                <a16:creationId xmlns:a16="http://schemas.microsoft.com/office/drawing/2014/main" id="{B3FA4D54-4CD0-4423-9BDA-CF47F0BA6FC6}"/>
              </a:ext>
            </a:extLst>
          </p:cNvPr>
          <p:cNvSpPr/>
          <p:nvPr/>
        </p:nvSpPr>
        <p:spPr>
          <a:xfrm>
            <a:off x="2755900" y="6569612"/>
            <a:ext cx="3574562" cy="288388"/>
          </a:xfrm>
          <a:prstGeom prst="rect">
            <a:avLst/>
          </a:prstGeom>
          <a:solidFill>
            <a:srgbClr val="DB314D"/>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Safety and Sanitation</a:t>
            </a:r>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40" name="Title 11"/>
          <p:cNvSpPr>
            <a:spLocks noGrp="1"/>
          </p:cNvSpPr>
          <p:nvPr>
            <p:ph type="title"/>
          </p:nvPr>
        </p:nvSpPr>
        <p:spPr bwMode="auto">
          <a:ln>
            <a:miter lim="800000"/>
            <a:headEnd/>
            <a:tailEnd/>
          </a:ln>
        </p:spPr>
        <p:txBody>
          <a:bodyPr wrap="square" numCol="1" anchorCtr="0" compatLnSpc="1">
            <a:prstTxWarp prst="textNoShape">
              <a:avLst/>
            </a:prstTxWarp>
          </a:bodyPr>
          <a:lstStyle/>
          <a:p>
            <a:pPr eaLnBrk="1" hangingPunct="1">
              <a:defRPr/>
            </a:pPr>
            <a:r>
              <a:rPr lang="en-US" sz="4800" dirty="0">
                <a:cs typeface="+mj-cs"/>
              </a:rPr>
              <a:t>Safety</a:t>
            </a:r>
          </a:p>
        </p:txBody>
      </p:sp>
      <p:sp>
        <p:nvSpPr>
          <p:cNvPr id="39938" name="Rectangle 3"/>
          <p:cNvSpPr>
            <a:spLocks noGrp="1" noChangeArrowheads="1"/>
          </p:cNvSpPr>
          <p:nvPr>
            <p:ph idx="1"/>
          </p:nvPr>
        </p:nvSpPr>
        <p:spPr>
          <a:solidFill>
            <a:schemeClr val="bg1"/>
          </a:solidFill>
        </p:spPr>
        <p:txBody>
          <a:bodyPr>
            <a:noAutofit/>
          </a:bodyPr>
          <a:lstStyle/>
          <a:p>
            <a:pPr eaLnBrk="1" hangingPunct="1">
              <a:spcBef>
                <a:spcPts val="1000"/>
              </a:spcBef>
            </a:pPr>
            <a:r>
              <a:rPr lang="en-US">
                <a:ea typeface="Arial" pitchFamily="1" charset="0"/>
                <a:cs typeface="Arial" pitchFamily="1" charset="0"/>
              </a:rPr>
              <a:t>The safe workplace is one that monitors:</a:t>
            </a:r>
          </a:p>
          <a:p>
            <a:pPr lvl="1" eaLnBrk="1" hangingPunct="1">
              <a:spcBef>
                <a:spcPts val="1000"/>
              </a:spcBef>
              <a:buFont typeface="Arial" pitchFamily="1" charset="0"/>
              <a:buChar char="•"/>
            </a:pPr>
            <a:r>
              <a:rPr lang="en-US">
                <a:ea typeface="Arial" pitchFamily="1" charset="0"/>
                <a:cs typeface="Arial" pitchFamily="1" charset="0"/>
              </a:rPr>
              <a:t>Preventing cuts</a:t>
            </a:r>
          </a:p>
          <a:p>
            <a:pPr lvl="1" eaLnBrk="1" hangingPunct="1">
              <a:spcBef>
                <a:spcPts val="1000"/>
              </a:spcBef>
              <a:buFont typeface="Arial" pitchFamily="1" charset="0"/>
              <a:buChar char="•"/>
            </a:pPr>
            <a:r>
              <a:rPr lang="en-US">
                <a:ea typeface="Arial" pitchFamily="1" charset="0"/>
                <a:cs typeface="Arial" pitchFamily="1" charset="0"/>
              </a:rPr>
              <a:t>Preventing burns</a:t>
            </a:r>
          </a:p>
          <a:p>
            <a:pPr lvl="1" eaLnBrk="1" hangingPunct="1">
              <a:spcBef>
                <a:spcPts val="1000"/>
              </a:spcBef>
              <a:buFont typeface="Arial" pitchFamily="1" charset="0"/>
              <a:buChar char="•"/>
            </a:pPr>
            <a:r>
              <a:rPr lang="en-US">
                <a:ea typeface="Arial" pitchFamily="1" charset="0"/>
                <a:cs typeface="Arial" pitchFamily="1" charset="0"/>
              </a:rPr>
              <a:t>Preventing and dealing with fires</a:t>
            </a:r>
          </a:p>
          <a:p>
            <a:pPr lvl="1" eaLnBrk="1" hangingPunct="1">
              <a:spcBef>
                <a:spcPts val="1000"/>
              </a:spcBef>
              <a:buFont typeface="Arial" pitchFamily="1" charset="0"/>
              <a:buChar char="•"/>
            </a:pPr>
            <a:r>
              <a:rPr lang="en-US">
                <a:ea typeface="Arial" pitchFamily="1" charset="0"/>
                <a:cs typeface="Arial" pitchFamily="1" charset="0"/>
              </a:rPr>
              <a:t>Preventing injuries from machines and equipment</a:t>
            </a:r>
          </a:p>
          <a:p>
            <a:pPr lvl="1" eaLnBrk="1" hangingPunct="1">
              <a:spcBef>
                <a:spcPts val="1000"/>
              </a:spcBef>
              <a:buFont typeface="Arial" pitchFamily="1" charset="0"/>
              <a:buChar char="•"/>
            </a:pPr>
            <a:r>
              <a:rPr lang="en-US">
                <a:ea typeface="Arial" pitchFamily="1" charset="0"/>
                <a:cs typeface="Arial" pitchFamily="1" charset="0"/>
              </a:rPr>
              <a:t>Preventing falls</a:t>
            </a:r>
          </a:p>
          <a:p>
            <a:pPr lvl="1" eaLnBrk="1" hangingPunct="1">
              <a:spcBef>
                <a:spcPts val="1000"/>
              </a:spcBef>
              <a:buFont typeface="Arial" pitchFamily="1" charset="0"/>
              <a:buChar char="•"/>
            </a:pPr>
            <a:r>
              <a:rPr lang="en-US">
                <a:ea typeface="Arial" pitchFamily="1" charset="0"/>
                <a:cs typeface="Arial" pitchFamily="1" charset="0"/>
              </a:rPr>
              <a:t>Preventing strains and injuries from lifting</a:t>
            </a:r>
          </a:p>
          <a:p>
            <a:pPr lvl="1" eaLnBrk="1" hangingPunct="1">
              <a:spcBef>
                <a:spcPts val="1000"/>
              </a:spcBef>
              <a:buFont typeface="Liberation Sans" pitchFamily="34" charset="0"/>
              <a:buAutoNum type="arabicPeriod"/>
            </a:pPr>
            <a:endParaRPr lang="en-US">
              <a:ea typeface="Arial" pitchFamily="1" charset="0"/>
              <a:cs typeface="Arial" pitchFamily="1" charset="0"/>
            </a:endParaRPr>
          </a:p>
          <a:p>
            <a:pPr lvl="1" eaLnBrk="1" hangingPunct="1">
              <a:spcBef>
                <a:spcPts val="1000"/>
              </a:spcBef>
              <a:buFont typeface="Calibri" pitchFamily="1" charset="0"/>
              <a:buAutoNum type="arabicPeriod"/>
            </a:pPr>
            <a:endParaRPr lang="en-US">
              <a:ea typeface="Arial" pitchFamily="1" charset="0"/>
              <a:cs typeface="Arial" pitchFamily="1" charset="0"/>
            </a:endParaRPr>
          </a:p>
        </p:txBody>
      </p:sp>
      <p:sp>
        <p:nvSpPr>
          <p:cNvPr id="4" name="Content Placeholder 3"/>
          <p:cNvSpPr>
            <a:spLocks noGrp="1"/>
          </p:cNvSpPr>
          <p:nvPr>
            <p:ph sz="quarter" idx="13"/>
          </p:nvPr>
        </p:nvSpPr>
        <p:spPr/>
        <p:txBody>
          <a:bodyPr/>
          <a:lstStyle/>
          <a:p>
            <a:pPr>
              <a:buFont typeface="Arial" charset="0"/>
              <a:buNone/>
              <a:defRPr/>
            </a:pPr>
            <a:r>
              <a:rPr lang="en-US" dirty="0">
                <a:latin typeface="+mj-lt"/>
                <a:cs typeface="Arial" pitchFamily="34" charset="0"/>
              </a:rPr>
              <a:t>The Safe Workplace</a:t>
            </a:r>
          </a:p>
        </p:txBody>
      </p:sp>
      <p:sp>
        <p:nvSpPr>
          <p:cNvPr id="5" name="Rectangle 4">
            <a:extLst>
              <a:ext uri="{FF2B5EF4-FFF2-40B4-BE49-F238E27FC236}">
                <a16:creationId xmlns:a16="http://schemas.microsoft.com/office/drawing/2014/main" id="{148F6AAE-81A9-485B-94C6-6F313A628097}"/>
              </a:ext>
            </a:extLst>
          </p:cNvPr>
          <p:cNvSpPr/>
          <p:nvPr/>
        </p:nvSpPr>
        <p:spPr>
          <a:xfrm>
            <a:off x="2755900" y="6569612"/>
            <a:ext cx="3574562" cy="288388"/>
          </a:xfrm>
          <a:prstGeom prst="rect">
            <a:avLst/>
          </a:prstGeom>
          <a:solidFill>
            <a:srgbClr val="DB314D"/>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Safety and Sanitation</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6" name="Title 11"/>
          <p:cNvSpPr>
            <a:spLocks noGrp="1"/>
          </p:cNvSpPr>
          <p:nvPr>
            <p:ph type="title"/>
          </p:nvPr>
        </p:nvSpPr>
        <p:spPr bwMode="auto">
          <a:ln>
            <a:miter lim="800000"/>
            <a:headEnd/>
            <a:tailEnd/>
          </a:ln>
        </p:spPr>
        <p:txBody>
          <a:bodyPr wrap="square" numCol="1" anchorCtr="0" compatLnSpc="1">
            <a:prstTxWarp prst="textNoShape">
              <a:avLst/>
            </a:prstTxWarp>
          </a:bodyPr>
          <a:lstStyle/>
          <a:p>
            <a:pPr eaLnBrk="1" hangingPunct="1">
              <a:defRPr/>
            </a:pPr>
            <a:r>
              <a:rPr lang="en-US" sz="4800" dirty="0">
                <a:cs typeface="Arial" charset="0"/>
              </a:rPr>
              <a:t>Food Hazards</a:t>
            </a:r>
          </a:p>
        </p:txBody>
      </p:sp>
      <p:sp>
        <p:nvSpPr>
          <p:cNvPr id="3074" name="Rectangle 3"/>
          <p:cNvSpPr>
            <a:spLocks noGrp="1" noChangeArrowheads="1"/>
          </p:cNvSpPr>
          <p:nvPr>
            <p:ph idx="1"/>
          </p:nvPr>
        </p:nvSpPr>
        <p:spPr>
          <a:xfrm>
            <a:off x="457200" y="2209800"/>
            <a:ext cx="8229600" cy="3840163"/>
          </a:xfrm>
          <a:solidFill>
            <a:schemeClr val="bg1"/>
          </a:solidFill>
        </p:spPr>
        <p:txBody>
          <a:bodyPr/>
          <a:lstStyle/>
          <a:p>
            <a:pPr eaLnBrk="1" hangingPunct="1">
              <a:spcBef>
                <a:spcPts val="1000"/>
              </a:spcBef>
            </a:pPr>
            <a:r>
              <a:rPr lang="en-US" b="1">
                <a:solidFill>
                  <a:srgbClr val="558ED5"/>
                </a:solidFill>
                <a:ea typeface="Arial" pitchFamily="1" charset="0"/>
                <a:cs typeface="Arial" pitchFamily="1" charset="0"/>
              </a:rPr>
              <a:t>Microorganism</a:t>
            </a:r>
            <a:r>
              <a:rPr lang="en-US">
                <a:ea typeface="Arial" pitchFamily="1" charset="0"/>
                <a:cs typeface="Arial" pitchFamily="1" charset="0"/>
              </a:rPr>
              <a:t>: a tiny, usually single-celled organism that can be seen only through a microscope.</a:t>
            </a:r>
          </a:p>
          <a:p>
            <a:pPr eaLnBrk="1" hangingPunct="1">
              <a:spcBef>
                <a:spcPts val="1000"/>
              </a:spcBef>
            </a:pPr>
            <a:r>
              <a:rPr lang="en-US" b="1">
                <a:solidFill>
                  <a:srgbClr val="558ED5"/>
                </a:solidFill>
                <a:ea typeface="Arial" pitchFamily="1" charset="0"/>
                <a:cs typeface="Arial" pitchFamily="1" charset="0"/>
              </a:rPr>
              <a:t>Pathogen</a:t>
            </a:r>
            <a:r>
              <a:rPr lang="en-US">
                <a:ea typeface="Arial" pitchFamily="1" charset="0"/>
                <a:cs typeface="Arial" pitchFamily="1" charset="0"/>
              </a:rPr>
              <a:t>: A microorganism that can cause disease.</a:t>
            </a:r>
          </a:p>
          <a:p>
            <a:pPr eaLnBrk="1" hangingPunct="1">
              <a:spcBef>
                <a:spcPts val="1000"/>
              </a:spcBef>
            </a:pPr>
            <a:r>
              <a:rPr lang="en-US">
                <a:ea typeface="Arial" pitchFamily="1" charset="0"/>
                <a:cs typeface="Arial" pitchFamily="1" charset="0"/>
              </a:rPr>
              <a:t>Four kinds of microorganisms can contaminate food and cause illness:</a:t>
            </a:r>
          </a:p>
          <a:p>
            <a:pPr lvl="1" eaLnBrk="1" hangingPunct="1">
              <a:spcBef>
                <a:spcPts val="1000"/>
              </a:spcBef>
            </a:pPr>
            <a:r>
              <a:rPr lang="en-US">
                <a:ea typeface="Arial" pitchFamily="1" charset="0"/>
                <a:cs typeface="Arial" pitchFamily="1" charset="0"/>
              </a:rPr>
              <a:t>Bacteria</a:t>
            </a:r>
          </a:p>
          <a:p>
            <a:pPr lvl="1" eaLnBrk="1" hangingPunct="1">
              <a:spcBef>
                <a:spcPts val="1000"/>
              </a:spcBef>
            </a:pPr>
            <a:r>
              <a:rPr lang="en-US">
                <a:ea typeface="Arial" pitchFamily="1" charset="0"/>
                <a:cs typeface="Arial" pitchFamily="1" charset="0"/>
              </a:rPr>
              <a:t>Viruses</a:t>
            </a:r>
          </a:p>
          <a:p>
            <a:pPr lvl="1" eaLnBrk="1" hangingPunct="1">
              <a:spcBef>
                <a:spcPts val="1000"/>
              </a:spcBef>
            </a:pPr>
            <a:r>
              <a:rPr lang="en-US">
                <a:ea typeface="Arial" pitchFamily="1" charset="0"/>
                <a:cs typeface="Arial" pitchFamily="1" charset="0"/>
              </a:rPr>
              <a:t>Fungi</a:t>
            </a:r>
          </a:p>
          <a:p>
            <a:pPr lvl="1" eaLnBrk="1" hangingPunct="1">
              <a:spcBef>
                <a:spcPts val="1000"/>
              </a:spcBef>
            </a:pPr>
            <a:r>
              <a:rPr lang="en-US">
                <a:ea typeface="Arial" pitchFamily="1" charset="0"/>
                <a:cs typeface="Arial" pitchFamily="1" charset="0"/>
              </a:rPr>
              <a:t>Parasites</a:t>
            </a:r>
            <a:endParaRPr lang="en-US">
              <a:solidFill>
                <a:srgbClr val="C00000"/>
              </a:solidFill>
              <a:ea typeface="Arial" pitchFamily="1" charset="0"/>
              <a:cs typeface="Arial" pitchFamily="1" charset="0"/>
            </a:endParaRPr>
          </a:p>
          <a:p>
            <a:pPr eaLnBrk="1" hangingPunct="1">
              <a:spcBef>
                <a:spcPts val="1000"/>
              </a:spcBef>
            </a:pPr>
            <a:endParaRPr lang="en-US" sz="2300">
              <a:ea typeface="Arial" pitchFamily="1" charset="0"/>
              <a:cs typeface="Arial" pitchFamily="1" charset="0"/>
            </a:endParaRPr>
          </a:p>
          <a:p>
            <a:pPr eaLnBrk="1" hangingPunct="1">
              <a:spcBef>
                <a:spcPts val="1000"/>
              </a:spcBef>
              <a:buFont typeface="Arial" pitchFamily="1" charset="0"/>
              <a:buNone/>
            </a:pPr>
            <a:endParaRPr lang="en-US" sz="2300">
              <a:solidFill>
                <a:srgbClr val="828844"/>
              </a:solidFill>
              <a:ea typeface="Arial" pitchFamily="1" charset="0"/>
              <a:cs typeface="Arial" pitchFamily="1" charset="0"/>
            </a:endParaRPr>
          </a:p>
        </p:txBody>
      </p:sp>
      <p:sp>
        <p:nvSpPr>
          <p:cNvPr id="2" name="Content Placeholder 1"/>
          <p:cNvSpPr>
            <a:spLocks noGrp="1"/>
          </p:cNvSpPr>
          <p:nvPr>
            <p:ph sz="quarter" idx="13"/>
          </p:nvPr>
        </p:nvSpPr>
        <p:spPr/>
        <p:txBody>
          <a:bodyPr/>
          <a:lstStyle/>
          <a:p>
            <a:pPr eaLnBrk="1" hangingPunct="1">
              <a:spcBef>
                <a:spcPts val="1000"/>
              </a:spcBef>
            </a:pPr>
            <a:r>
              <a:rPr lang="en-US" cap="none">
                <a:ea typeface="Arial" pitchFamily="1" charset="0"/>
                <a:cs typeface="Arial" pitchFamily="1" charset="0"/>
              </a:rPr>
              <a:t>PATHOGENS</a:t>
            </a:r>
          </a:p>
        </p:txBody>
      </p:sp>
      <p:sp>
        <p:nvSpPr>
          <p:cNvPr id="5" name="Rectangle 4">
            <a:extLst>
              <a:ext uri="{FF2B5EF4-FFF2-40B4-BE49-F238E27FC236}">
                <a16:creationId xmlns:a16="http://schemas.microsoft.com/office/drawing/2014/main" id="{A96AD386-0548-4E83-B7C4-3C9B03B0BB50}"/>
              </a:ext>
            </a:extLst>
          </p:cNvPr>
          <p:cNvSpPr/>
          <p:nvPr/>
        </p:nvSpPr>
        <p:spPr>
          <a:xfrm>
            <a:off x="2755900" y="6569612"/>
            <a:ext cx="3574562" cy="288388"/>
          </a:xfrm>
          <a:prstGeom prst="rect">
            <a:avLst/>
          </a:prstGeom>
          <a:solidFill>
            <a:srgbClr val="DB314D"/>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Safety and Sanitation</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6" name="Title 11"/>
          <p:cNvSpPr>
            <a:spLocks noGrp="1"/>
          </p:cNvSpPr>
          <p:nvPr>
            <p:ph type="title"/>
          </p:nvPr>
        </p:nvSpPr>
        <p:spPr bwMode="auto">
          <a:ln>
            <a:miter lim="800000"/>
            <a:headEnd/>
            <a:tailEnd/>
          </a:ln>
        </p:spPr>
        <p:txBody>
          <a:bodyPr wrap="square" numCol="1" anchorCtr="0" compatLnSpc="1">
            <a:prstTxWarp prst="textNoShape">
              <a:avLst/>
            </a:prstTxWarp>
          </a:bodyPr>
          <a:lstStyle/>
          <a:p>
            <a:pPr eaLnBrk="1" hangingPunct="1">
              <a:defRPr/>
            </a:pPr>
            <a:r>
              <a:rPr lang="en-US" sz="4800" dirty="0">
                <a:cs typeface="Arial" charset="0"/>
              </a:rPr>
              <a:t>Food</a:t>
            </a:r>
            <a:r>
              <a:rPr lang="en-US" dirty="0">
                <a:cs typeface="Arial" charset="0"/>
              </a:rPr>
              <a:t> </a:t>
            </a:r>
            <a:r>
              <a:rPr lang="en-US" sz="4800" dirty="0">
                <a:cs typeface="Arial" charset="0"/>
              </a:rPr>
              <a:t>Hazards</a:t>
            </a:r>
          </a:p>
        </p:txBody>
      </p:sp>
      <p:sp>
        <p:nvSpPr>
          <p:cNvPr id="3074" name="Rectangle 3"/>
          <p:cNvSpPr>
            <a:spLocks noGrp="1" noChangeArrowheads="1"/>
          </p:cNvSpPr>
          <p:nvPr>
            <p:ph idx="1"/>
          </p:nvPr>
        </p:nvSpPr>
        <p:spPr>
          <a:xfrm>
            <a:off x="457200" y="2057400"/>
            <a:ext cx="8229600" cy="4114800"/>
          </a:xfrm>
          <a:solidFill>
            <a:schemeClr val="bg1"/>
          </a:solidFill>
        </p:spPr>
        <p:txBody>
          <a:bodyPr/>
          <a:lstStyle/>
          <a:p>
            <a:pPr marL="0" indent="0" eaLnBrk="1" hangingPunct="1">
              <a:spcBef>
                <a:spcPts val="1000"/>
              </a:spcBef>
              <a:buFont typeface="Arial" pitchFamily="1" charset="0"/>
              <a:buNone/>
            </a:pPr>
            <a:r>
              <a:rPr lang="en-US" b="1">
                <a:ea typeface="Arial" pitchFamily="1" charset="0"/>
                <a:cs typeface="Arial" pitchFamily="1" charset="0"/>
              </a:rPr>
              <a:t>Bacteria</a:t>
            </a:r>
          </a:p>
          <a:p>
            <a:pPr marL="0" indent="0" eaLnBrk="1" hangingPunct="1">
              <a:spcBef>
                <a:spcPts val="1000"/>
              </a:spcBef>
            </a:pPr>
            <a:r>
              <a:rPr lang="en-US">
                <a:ea typeface="Arial" pitchFamily="1" charset="0"/>
                <a:cs typeface="Arial" pitchFamily="1" charset="0"/>
              </a:rPr>
              <a:t>Bacteria are in the air, in the water, in the ground, on our food, on our skin, and inside our bodies.</a:t>
            </a:r>
          </a:p>
          <a:p>
            <a:pPr lvl="1" eaLnBrk="1" hangingPunct="1">
              <a:spcBef>
                <a:spcPts val="1000"/>
              </a:spcBef>
            </a:pPr>
            <a:r>
              <a:rPr lang="en-US">
                <a:ea typeface="Arial" pitchFamily="1" charset="0"/>
                <a:cs typeface="Arial" pitchFamily="1" charset="0"/>
              </a:rPr>
              <a:t>As food workers, we are interested in a way of classifying bacteria that is practical to our work:</a:t>
            </a:r>
          </a:p>
          <a:p>
            <a:pPr lvl="2" eaLnBrk="1" hangingPunct="1">
              <a:spcBef>
                <a:spcPts val="1000"/>
              </a:spcBef>
            </a:pPr>
            <a:r>
              <a:rPr lang="en-US">
                <a:ea typeface="Arial" pitchFamily="1" charset="0"/>
                <a:cs typeface="Arial" pitchFamily="1" charset="0"/>
              </a:rPr>
              <a:t>Harmless bacteria</a:t>
            </a:r>
          </a:p>
          <a:p>
            <a:pPr lvl="2" eaLnBrk="1" hangingPunct="1">
              <a:spcBef>
                <a:spcPts val="1000"/>
              </a:spcBef>
            </a:pPr>
            <a:r>
              <a:rPr lang="en-US">
                <a:ea typeface="Arial" pitchFamily="1" charset="0"/>
                <a:cs typeface="Arial" pitchFamily="1" charset="0"/>
              </a:rPr>
              <a:t>Beneficial bacteria</a:t>
            </a:r>
          </a:p>
          <a:p>
            <a:pPr lvl="2" eaLnBrk="1" hangingPunct="1">
              <a:spcBef>
                <a:spcPts val="1000"/>
              </a:spcBef>
            </a:pPr>
            <a:r>
              <a:rPr lang="en-US">
                <a:ea typeface="Arial" pitchFamily="1" charset="0"/>
                <a:cs typeface="Arial" pitchFamily="1" charset="0"/>
              </a:rPr>
              <a:t>Undesirable bacteria</a:t>
            </a:r>
          </a:p>
          <a:p>
            <a:pPr lvl="2" eaLnBrk="1" hangingPunct="1">
              <a:spcBef>
                <a:spcPts val="1000"/>
              </a:spcBef>
            </a:pPr>
            <a:r>
              <a:rPr lang="en-US">
                <a:ea typeface="Arial" pitchFamily="1" charset="0"/>
                <a:cs typeface="Arial" pitchFamily="1" charset="0"/>
              </a:rPr>
              <a:t>Disease-causing bacteria, or pathogens</a:t>
            </a:r>
          </a:p>
          <a:p>
            <a:pPr marL="0" indent="0" eaLnBrk="1" hangingPunct="1">
              <a:spcBef>
                <a:spcPts val="1000"/>
              </a:spcBef>
            </a:pPr>
            <a:endParaRPr lang="en-US">
              <a:ea typeface="Arial" pitchFamily="1" charset="0"/>
              <a:cs typeface="Arial" pitchFamily="1" charset="0"/>
            </a:endParaRPr>
          </a:p>
          <a:p>
            <a:pPr marL="0" indent="0" eaLnBrk="1" hangingPunct="1">
              <a:spcBef>
                <a:spcPts val="1000"/>
              </a:spcBef>
              <a:buFont typeface="Arial" pitchFamily="1" charset="0"/>
              <a:buNone/>
            </a:pPr>
            <a:endParaRPr lang="en-US">
              <a:solidFill>
                <a:srgbClr val="828844"/>
              </a:solidFill>
              <a:ea typeface="Arial" pitchFamily="1" charset="0"/>
              <a:cs typeface="Arial" pitchFamily="1" charset="0"/>
            </a:endParaRPr>
          </a:p>
        </p:txBody>
      </p:sp>
      <p:sp>
        <p:nvSpPr>
          <p:cNvPr id="11268" name="Content Placeholder 1"/>
          <p:cNvSpPr>
            <a:spLocks noGrp="1"/>
          </p:cNvSpPr>
          <p:nvPr>
            <p:ph sz="quarter" idx="13"/>
          </p:nvPr>
        </p:nvSpPr>
        <p:spPr/>
        <p:txBody>
          <a:bodyPr/>
          <a:lstStyle/>
          <a:p>
            <a:pPr eaLnBrk="1" hangingPunct="1">
              <a:spcBef>
                <a:spcPts val="1000"/>
              </a:spcBef>
            </a:pPr>
            <a:r>
              <a:rPr lang="en-US" cap="none">
                <a:ea typeface="Arial" pitchFamily="1" charset="0"/>
                <a:cs typeface="Arial" pitchFamily="1" charset="0"/>
              </a:rPr>
              <a:t>Pathogens </a:t>
            </a:r>
            <a:r>
              <a:rPr lang="en-US" i="1" cap="none">
                <a:ea typeface="Arial" pitchFamily="1" charset="0"/>
                <a:cs typeface="Arial" pitchFamily="1" charset="0"/>
              </a:rPr>
              <a:t>(cont</a:t>
            </a:r>
            <a:r>
              <a:rPr lang="ja-JP" altLang="en-US" i="1" cap="none">
                <a:ea typeface="Arial" pitchFamily="1" charset="0"/>
                <a:cs typeface="Arial" pitchFamily="1" charset="0"/>
              </a:rPr>
              <a:t>’</a:t>
            </a:r>
            <a:r>
              <a:rPr lang="en-US" altLang="ja-JP" i="1" cap="none">
                <a:ea typeface="Arial" pitchFamily="1" charset="0"/>
                <a:cs typeface="Arial" pitchFamily="1" charset="0"/>
              </a:rPr>
              <a:t>d)</a:t>
            </a:r>
            <a:endParaRPr lang="en-US" cap="none">
              <a:ea typeface="Arial" pitchFamily="1" charset="0"/>
              <a:cs typeface="Arial" pitchFamily="1" charset="0"/>
            </a:endParaRPr>
          </a:p>
        </p:txBody>
      </p:sp>
      <p:sp>
        <p:nvSpPr>
          <p:cNvPr id="5" name="Rectangle 4">
            <a:extLst>
              <a:ext uri="{FF2B5EF4-FFF2-40B4-BE49-F238E27FC236}">
                <a16:creationId xmlns:a16="http://schemas.microsoft.com/office/drawing/2014/main" id="{EBD52FAC-175A-4F25-9669-F2E63D246717}"/>
              </a:ext>
            </a:extLst>
          </p:cNvPr>
          <p:cNvSpPr/>
          <p:nvPr/>
        </p:nvSpPr>
        <p:spPr>
          <a:xfrm>
            <a:off x="2755900" y="6569612"/>
            <a:ext cx="3574562" cy="288388"/>
          </a:xfrm>
          <a:prstGeom prst="rect">
            <a:avLst/>
          </a:prstGeom>
          <a:solidFill>
            <a:srgbClr val="DB314D"/>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Safety and Sanitation</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3"/>
          <p:cNvSpPr>
            <a:spLocks noGrp="1" noChangeArrowheads="1"/>
          </p:cNvSpPr>
          <p:nvPr>
            <p:ph idx="1"/>
          </p:nvPr>
        </p:nvSpPr>
        <p:spPr>
          <a:xfrm>
            <a:off x="457200" y="2057400"/>
            <a:ext cx="8229600" cy="3840163"/>
          </a:xfrm>
          <a:solidFill>
            <a:schemeClr val="bg1"/>
          </a:solidFill>
        </p:spPr>
        <p:txBody>
          <a:bodyPr/>
          <a:lstStyle/>
          <a:p>
            <a:pPr marL="0" indent="0" eaLnBrk="1" hangingPunct="1">
              <a:spcBef>
                <a:spcPts val="1000"/>
              </a:spcBef>
              <a:buFont typeface="Arial" pitchFamily="1" charset="0"/>
              <a:buNone/>
            </a:pPr>
            <a:r>
              <a:rPr lang="en-US" b="1">
                <a:ea typeface="Arial" pitchFamily="1" charset="0"/>
                <a:cs typeface="Arial" pitchFamily="1" charset="0"/>
              </a:rPr>
              <a:t>Bacterial Pathogens</a:t>
            </a:r>
          </a:p>
          <a:p>
            <a:pPr marL="0" indent="0" eaLnBrk="1" hangingPunct="1">
              <a:spcBef>
                <a:spcPts val="1000"/>
              </a:spcBef>
            </a:pPr>
            <a:r>
              <a:rPr lang="en-US">
                <a:cs typeface="MS PGothic" pitchFamily="34" charset="-128"/>
              </a:rPr>
              <a:t>Pathogens do not necessarily leave detectable odors or tastes in food.</a:t>
            </a:r>
          </a:p>
          <a:p>
            <a:pPr lvl="1" eaLnBrk="1" hangingPunct="1">
              <a:spcBef>
                <a:spcPts val="1000"/>
              </a:spcBef>
            </a:pPr>
            <a:r>
              <a:rPr lang="en-US">
                <a:cs typeface="MS PGothic" pitchFamily="34" charset="-128"/>
              </a:rPr>
              <a:t>Contaminated food cannot be detected by smell, taste, or look alone.</a:t>
            </a:r>
          </a:p>
          <a:p>
            <a:pPr marL="0" indent="0" eaLnBrk="1" hangingPunct="1">
              <a:spcBef>
                <a:spcPts val="1000"/>
              </a:spcBef>
              <a:buFont typeface="Arial" pitchFamily="1" charset="0"/>
              <a:buNone/>
            </a:pPr>
            <a:endParaRPr lang="en-US">
              <a:ea typeface="Arial" pitchFamily="1" charset="0"/>
              <a:cs typeface="Arial" pitchFamily="1" charset="0"/>
            </a:endParaRPr>
          </a:p>
          <a:p>
            <a:pPr marL="0" indent="0" eaLnBrk="1" hangingPunct="1">
              <a:spcBef>
                <a:spcPts val="1000"/>
              </a:spcBef>
              <a:buFont typeface="Arial" pitchFamily="1" charset="0"/>
              <a:buNone/>
            </a:pPr>
            <a:endParaRPr lang="en-US">
              <a:solidFill>
                <a:srgbClr val="828844"/>
              </a:solidFill>
              <a:ea typeface="Arial" pitchFamily="1" charset="0"/>
              <a:cs typeface="Arial" pitchFamily="1" charset="0"/>
            </a:endParaRPr>
          </a:p>
        </p:txBody>
      </p:sp>
      <p:sp>
        <p:nvSpPr>
          <p:cNvPr id="7" name="Title 11"/>
          <p:cNvSpPr>
            <a:spLocks noGrp="1"/>
          </p:cNvSpPr>
          <p:nvPr>
            <p:ph type="title"/>
          </p:nvPr>
        </p:nvSpPr>
        <p:spPr bwMode="auto">
          <a:ln>
            <a:miter lim="800000"/>
            <a:headEnd/>
            <a:tailEnd/>
          </a:ln>
        </p:spPr>
        <p:txBody>
          <a:bodyPr wrap="square" numCol="1" anchorCtr="0" compatLnSpc="1">
            <a:prstTxWarp prst="textNoShape">
              <a:avLst/>
            </a:prstTxWarp>
          </a:bodyPr>
          <a:lstStyle/>
          <a:p>
            <a:pPr eaLnBrk="1" hangingPunct="1">
              <a:defRPr/>
            </a:pPr>
            <a:r>
              <a:rPr lang="en-US" sz="4800" dirty="0">
                <a:cs typeface="Arial" charset="0"/>
              </a:rPr>
              <a:t>Food</a:t>
            </a:r>
            <a:r>
              <a:rPr lang="en-US" dirty="0">
                <a:cs typeface="Arial" charset="0"/>
              </a:rPr>
              <a:t> </a:t>
            </a:r>
            <a:r>
              <a:rPr lang="en-US" sz="4800" dirty="0">
                <a:cs typeface="Arial" charset="0"/>
              </a:rPr>
              <a:t>Hazards</a:t>
            </a:r>
          </a:p>
        </p:txBody>
      </p:sp>
      <p:sp>
        <p:nvSpPr>
          <p:cNvPr id="12292" name="Content Placeholder 1"/>
          <p:cNvSpPr>
            <a:spLocks noGrp="1"/>
          </p:cNvSpPr>
          <p:nvPr>
            <p:ph sz="quarter" idx="13"/>
          </p:nvPr>
        </p:nvSpPr>
        <p:spPr/>
        <p:txBody>
          <a:bodyPr/>
          <a:lstStyle/>
          <a:p>
            <a:pPr eaLnBrk="1" hangingPunct="1">
              <a:spcBef>
                <a:spcPts val="1000"/>
              </a:spcBef>
            </a:pPr>
            <a:r>
              <a:rPr lang="en-US" cap="none">
                <a:ea typeface="Arial" pitchFamily="1" charset="0"/>
                <a:cs typeface="Arial" pitchFamily="1" charset="0"/>
              </a:rPr>
              <a:t>Pathogens </a:t>
            </a:r>
            <a:r>
              <a:rPr lang="en-US" i="1" cap="none">
                <a:ea typeface="Arial" pitchFamily="1" charset="0"/>
                <a:cs typeface="Arial" pitchFamily="1" charset="0"/>
              </a:rPr>
              <a:t>(cont</a:t>
            </a:r>
            <a:r>
              <a:rPr lang="ja-JP" altLang="en-US" i="1" cap="none">
                <a:ea typeface="Arial" pitchFamily="1" charset="0"/>
                <a:cs typeface="Arial" pitchFamily="1" charset="0"/>
              </a:rPr>
              <a:t>’</a:t>
            </a:r>
            <a:r>
              <a:rPr lang="en-US" altLang="ja-JP" i="1" cap="none">
                <a:ea typeface="Arial" pitchFamily="1" charset="0"/>
                <a:cs typeface="Arial" pitchFamily="1" charset="0"/>
              </a:rPr>
              <a:t>d)</a:t>
            </a:r>
            <a:endParaRPr lang="en-US" cap="none">
              <a:ea typeface="Arial" pitchFamily="1" charset="0"/>
              <a:cs typeface="Arial" pitchFamily="1" charset="0"/>
            </a:endParaRPr>
          </a:p>
        </p:txBody>
      </p:sp>
      <p:sp>
        <p:nvSpPr>
          <p:cNvPr id="5" name="Rectangle 4">
            <a:extLst>
              <a:ext uri="{FF2B5EF4-FFF2-40B4-BE49-F238E27FC236}">
                <a16:creationId xmlns:a16="http://schemas.microsoft.com/office/drawing/2014/main" id="{0D19FE01-0AF4-4305-8A8B-92EB0604F02C}"/>
              </a:ext>
            </a:extLst>
          </p:cNvPr>
          <p:cNvSpPr/>
          <p:nvPr/>
        </p:nvSpPr>
        <p:spPr>
          <a:xfrm>
            <a:off x="2755900" y="6569612"/>
            <a:ext cx="3574562" cy="288388"/>
          </a:xfrm>
          <a:prstGeom prst="rect">
            <a:avLst/>
          </a:prstGeom>
          <a:solidFill>
            <a:srgbClr val="DB314D"/>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Safety and Sanitation</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3"/>
          <p:cNvSpPr>
            <a:spLocks noGrp="1" noChangeArrowheads="1"/>
          </p:cNvSpPr>
          <p:nvPr>
            <p:ph idx="1"/>
          </p:nvPr>
        </p:nvSpPr>
        <p:spPr>
          <a:xfrm>
            <a:off x="457200" y="2057400"/>
            <a:ext cx="8229600" cy="4191000"/>
          </a:xfrm>
          <a:solidFill>
            <a:schemeClr val="bg1"/>
          </a:solidFill>
        </p:spPr>
        <p:txBody>
          <a:bodyPr/>
          <a:lstStyle/>
          <a:p>
            <a:pPr marL="0" indent="0" eaLnBrk="1" hangingPunct="1">
              <a:spcBef>
                <a:spcPts val="1000"/>
              </a:spcBef>
              <a:buFont typeface="Arial" pitchFamily="1" charset="0"/>
              <a:buNone/>
            </a:pPr>
            <a:r>
              <a:rPr lang="en-US" b="1">
                <a:ea typeface="Arial" pitchFamily="1" charset="0"/>
                <a:cs typeface="Arial" pitchFamily="1" charset="0"/>
              </a:rPr>
              <a:t>Bacterial Pathogens </a:t>
            </a:r>
            <a:r>
              <a:rPr lang="en-US" b="1" i="1">
                <a:ea typeface="Arial" pitchFamily="1" charset="0"/>
                <a:cs typeface="Arial" pitchFamily="1" charset="0"/>
              </a:rPr>
              <a:t>(cont</a:t>
            </a:r>
            <a:r>
              <a:rPr lang="ja-JP" altLang="en-US" b="1" i="1">
                <a:ea typeface="Arial" pitchFamily="1" charset="0"/>
                <a:cs typeface="Arial" pitchFamily="1" charset="0"/>
              </a:rPr>
              <a:t>’</a:t>
            </a:r>
            <a:r>
              <a:rPr lang="en-US" altLang="ja-JP" b="1" i="1">
                <a:ea typeface="Arial" pitchFamily="1" charset="0"/>
                <a:cs typeface="Arial" pitchFamily="1" charset="0"/>
              </a:rPr>
              <a:t>d)</a:t>
            </a:r>
            <a:endParaRPr lang="en-US" altLang="ja-JP" b="1">
              <a:ea typeface="Arial" pitchFamily="1" charset="0"/>
              <a:cs typeface="Arial" pitchFamily="1" charset="0"/>
            </a:endParaRPr>
          </a:p>
          <a:p>
            <a:pPr marL="0" indent="0" eaLnBrk="1" hangingPunct="1">
              <a:spcBef>
                <a:spcPts val="1000"/>
              </a:spcBef>
            </a:pPr>
            <a:r>
              <a:rPr lang="en-US" sz="2300">
                <a:cs typeface="MS PGothic" pitchFamily="34" charset="-128"/>
              </a:rPr>
              <a:t>Each kind of bacterial pathogen causes disease in one of three ways:</a:t>
            </a:r>
          </a:p>
          <a:p>
            <a:pPr lvl="1" eaLnBrk="1" hangingPunct="1">
              <a:spcBef>
                <a:spcPts val="1000"/>
              </a:spcBef>
            </a:pPr>
            <a:r>
              <a:rPr lang="en-US" sz="2300" b="1">
                <a:solidFill>
                  <a:srgbClr val="558ED5"/>
                </a:solidFill>
                <a:cs typeface="MS PGothic" pitchFamily="34" charset="-128"/>
              </a:rPr>
              <a:t>Intoxications</a:t>
            </a:r>
            <a:r>
              <a:rPr lang="en-US" sz="2300">
                <a:cs typeface="MS PGothic" pitchFamily="34" charset="-128"/>
              </a:rPr>
              <a:t>: caused by poisons (toxins) the bacteria produce while they are growing in the food.</a:t>
            </a:r>
          </a:p>
          <a:p>
            <a:pPr lvl="1" eaLnBrk="1" hangingPunct="1">
              <a:spcBef>
                <a:spcPts val="1000"/>
              </a:spcBef>
            </a:pPr>
            <a:r>
              <a:rPr lang="en-US" sz="2300" b="1">
                <a:solidFill>
                  <a:srgbClr val="558ED5"/>
                </a:solidFill>
                <a:cs typeface="MS PGothic" pitchFamily="34" charset="-128"/>
              </a:rPr>
              <a:t>Infections</a:t>
            </a:r>
            <a:r>
              <a:rPr lang="en-US" sz="2300">
                <a:cs typeface="MS PGothic" pitchFamily="34" charset="-128"/>
              </a:rPr>
              <a:t>: caused by bacteria (or other organisms) that get into the intestinal system and attack the body.</a:t>
            </a:r>
          </a:p>
          <a:p>
            <a:pPr lvl="1" eaLnBrk="1" hangingPunct="1">
              <a:spcBef>
                <a:spcPts val="1000"/>
              </a:spcBef>
            </a:pPr>
            <a:r>
              <a:rPr lang="en-US" sz="2300" b="1">
                <a:solidFill>
                  <a:srgbClr val="558ED5"/>
                </a:solidFill>
                <a:cs typeface="MS PGothic" pitchFamily="34" charset="-128"/>
              </a:rPr>
              <a:t>Toxin-mediated infections</a:t>
            </a:r>
            <a:r>
              <a:rPr lang="en-US" sz="2300">
                <a:cs typeface="MS PGothic" pitchFamily="34" charset="-128"/>
              </a:rPr>
              <a:t>: caused by poisons the bacteria produce as they grow and multiply in the body.</a:t>
            </a:r>
          </a:p>
          <a:p>
            <a:pPr marL="0" indent="0" eaLnBrk="1" hangingPunct="1">
              <a:spcBef>
                <a:spcPts val="1000"/>
              </a:spcBef>
            </a:pPr>
            <a:r>
              <a:rPr lang="en-US" sz="2300">
                <a:cs typeface="MS PGothic" pitchFamily="34" charset="-128"/>
              </a:rPr>
              <a:t>Most food-borne diseases are toxin-mediated infections.</a:t>
            </a:r>
          </a:p>
          <a:p>
            <a:pPr marL="0" indent="0" eaLnBrk="1" hangingPunct="1">
              <a:spcBef>
                <a:spcPts val="1000"/>
              </a:spcBef>
            </a:pPr>
            <a:endParaRPr lang="en-US" sz="2300">
              <a:ea typeface="Arial" pitchFamily="1" charset="0"/>
              <a:cs typeface="Arial" pitchFamily="1" charset="0"/>
            </a:endParaRPr>
          </a:p>
          <a:p>
            <a:pPr marL="0" indent="0" eaLnBrk="1" hangingPunct="1">
              <a:spcBef>
                <a:spcPts val="1000"/>
              </a:spcBef>
              <a:buFont typeface="Arial" pitchFamily="1" charset="0"/>
              <a:buNone/>
            </a:pPr>
            <a:endParaRPr lang="en-US" sz="2300">
              <a:solidFill>
                <a:srgbClr val="828844"/>
              </a:solidFill>
              <a:ea typeface="Arial" pitchFamily="1" charset="0"/>
              <a:cs typeface="Arial" pitchFamily="1" charset="0"/>
            </a:endParaRPr>
          </a:p>
        </p:txBody>
      </p:sp>
      <p:sp>
        <p:nvSpPr>
          <p:cNvPr id="7" name="Title 11"/>
          <p:cNvSpPr>
            <a:spLocks noGrp="1"/>
          </p:cNvSpPr>
          <p:nvPr>
            <p:ph type="title"/>
          </p:nvPr>
        </p:nvSpPr>
        <p:spPr bwMode="auto">
          <a:ln>
            <a:miter lim="800000"/>
            <a:headEnd/>
            <a:tailEnd/>
          </a:ln>
        </p:spPr>
        <p:txBody>
          <a:bodyPr wrap="square" numCol="1" anchorCtr="0" compatLnSpc="1">
            <a:prstTxWarp prst="textNoShape">
              <a:avLst/>
            </a:prstTxWarp>
          </a:bodyPr>
          <a:lstStyle/>
          <a:p>
            <a:pPr eaLnBrk="1" hangingPunct="1">
              <a:defRPr/>
            </a:pPr>
            <a:r>
              <a:rPr lang="en-US" sz="4800" dirty="0">
                <a:cs typeface="Arial" charset="0"/>
              </a:rPr>
              <a:t>Food</a:t>
            </a:r>
            <a:r>
              <a:rPr lang="en-US" dirty="0">
                <a:cs typeface="Arial" charset="0"/>
              </a:rPr>
              <a:t> </a:t>
            </a:r>
            <a:r>
              <a:rPr lang="en-US" sz="4800" dirty="0">
                <a:cs typeface="Arial" charset="0"/>
              </a:rPr>
              <a:t>Hazards</a:t>
            </a:r>
          </a:p>
        </p:txBody>
      </p:sp>
      <p:sp>
        <p:nvSpPr>
          <p:cNvPr id="13316" name="Content Placeholder 1"/>
          <p:cNvSpPr>
            <a:spLocks noGrp="1"/>
          </p:cNvSpPr>
          <p:nvPr>
            <p:ph sz="quarter" idx="13"/>
          </p:nvPr>
        </p:nvSpPr>
        <p:spPr/>
        <p:txBody>
          <a:bodyPr/>
          <a:lstStyle/>
          <a:p>
            <a:pPr eaLnBrk="1" hangingPunct="1">
              <a:spcBef>
                <a:spcPts val="1000"/>
              </a:spcBef>
            </a:pPr>
            <a:r>
              <a:rPr lang="en-US" cap="none">
                <a:ea typeface="Arial" pitchFamily="1" charset="0"/>
                <a:cs typeface="Arial" pitchFamily="1" charset="0"/>
              </a:rPr>
              <a:t>Pathogens </a:t>
            </a:r>
            <a:r>
              <a:rPr lang="en-US" i="1" cap="none">
                <a:ea typeface="Arial" pitchFamily="1" charset="0"/>
                <a:cs typeface="Arial" pitchFamily="1" charset="0"/>
              </a:rPr>
              <a:t>(cont</a:t>
            </a:r>
            <a:r>
              <a:rPr lang="ja-JP" altLang="en-US" i="1" cap="none">
                <a:ea typeface="Arial" pitchFamily="1" charset="0"/>
                <a:cs typeface="Arial" pitchFamily="1" charset="0"/>
              </a:rPr>
              <a:t>’</a:t>
            </a:r>
            <a:r>
              <a:rPr lang="en-US" altLang="ja-JP" i="1" cap="none">
                <a:ea typeface="Arial" pitchFamily="1" charset="0"/>
                <a:cs typeface="Arial" pitchFamily="1" charset="0"/>
              </a:rPr>
              <a:t>d)</a:t>
            </a:r>
            <a:endParaRPr lang="en-US" cap="none">
              <a:ea typeface="Arial" pitchFamily="1" charset="0"/>
              <a:cs typeface="Arial" pitchFamily="1" charset="0"/>
            </a:endParaRPr>
          </a:p>
        </p:txBody>
      </p:sp>
      <p:sp>
        <p:nvSpPr>
          <p:cNvPr id="5" name="Rectangle 4">
            <a:extLst>
              <a:ext uri="{FF2B5EF4-FFF2-40B4-BE49-F238E27FC236}">
                <a16:creationId xmlns:a16="http://schemas.microsoft.com/office/drawing/2014/main" id="{4EE4DAF4-1C9A-487D-8B02-0D69F2358BA9}"/>
              </a:ext>
            </a:extLst>
          </p:cNvPr>
          <p:cNvSpPr/>
          <p:nvPr/>
        </p:nvSpPr>
        <p:spPr>
          <a:xfrm>
            <a:off x="2755900" y="6583680"/>
            <a:ext cx="3574562" cy="288388"/>
          </a:xfrm>
          <a:prstGeom prst="rect">
            <a:avLst/>
          </a:prstGeom>
          <a:solidFill>
            <a:srgbClr val="DB314D"/>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Safety and Sanitation</a:t>
            </a:r>
          </a:p>
        </p:txBody>
      </p:sp>
    </p:spTree>
  </p:cSld>
  <p:clrMapOvr>
    <a:masterClrMapping/>
  </p:clrMapOvr>
</p:sld>
</file>

<file path=ppt/theme/theme1.xml><?xml version="1.0" encoding="utf-8"?>
<a:theme xmlns:a="http://schemas.openxmlformats.org/drawingml/2006/main" name="Gisslen_PC8_PPT_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iberation Sans">
      <a:majorFont>
        <a:latin typeface="Liberation Sans"/>
        <a:ea typeface=""/>
        <a:cs typeface=""/>
      </a:majorFont>
      <a:minorFont>
        <a:latin typeface="Liberation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E5B31BC0A776DE4CB73B68585C83B69E" ma:contentTypeVersion="30" ma:contentTypeDescription="Create a new document." ma:contentTypeScope="" ma:versionID="2bc0c3516d10318a19771c3cc86f3600">
  <xsd:schema xmlns:xsd="http://www.w3.org/2001/XMLSchema" xmlns:xs="http://www.w3.org/2001/XMLSchema" xmlns:p="http://schemas.microsoft.com/office/2006/metadata/properties" xmlns:ns1="http://schemas.microsoft.com/sharepoint/v3" xmlns:ns3="388fa91a-0b2e-4d15-8182-5172b9a1c87a" xmlns:ns4="3ec4029b-4ddc-4343-86a3-f5c2ccb1441c" targetNamespace="http://schemas.microsoft.com/office/2006/metadata/properties" ma:root="true" ma:fieldsID="a6d31d66bd2dfe7294aabf5d19b9712b" ns1:_="" ns3:_="" ns4:_="">
    <xsd:import namespace="http://schemas.microsoft.com/sharepoint/v3"/>
    <xsd:import namespace="388fa91a-0b2e-4d15-8182-5172b9a1c87a"/>
    <xsd:import namespace="3ec4029b-4ddc-4343-86a3-f5c2ccb1441c"/>
    <xsd:element name="properties">
      <xsd:complexType>
        <xsd:sequence>
          <xsd:element name="documentManagement">
            <xsd:complexType>
              <xsd:all>
                <xsd:element ref="ns3:MediaServiceMetadata" minOccurs="0"/>
                <xsd:element ref="ns3:MediaServiceFastMetadata" minOccurs="0"/>
                <xsd:element ref="ns3:NotebookType" minOccurs="0"/>
                <xsd:element ref="ns3:FolderType" minOccurs="0"/>
                <xsd:element ref="ns3:Owner" minOccurs="0"/>
                <xsd:element ref="ns3:DefaultSectionNames" minOccurs="0"/>
                <xsd:element ref="ns3:Templates" minOccurs="0"/>
                <xsd:element ref="ns3:CultureName" minOccurs="0"/>
                <xsd:element ref="ns3:AppVersion" minOccurs="0"/>
                <xsd:element ref="ns3:Teachers" minOccurs="0"/>
                <xsd:element ref="ns3:Students" minOccurs="0"/>
                <xsd:element ref="ns3:Student_Groups" minOccurs="0"/>
                <xsd:element ref="ns3:Invited_Teachers" minOccurs="0"/>
                <xsd:element ref="ns3:Invited_Students" minOccurs="0"/>
                <xsd:element ref="ns3:Self_Registration_Enabled" minOccurs="0"/>
                <xsd:element ref="ns3:Has_Teacher_Only_SectionGroup" minOccurs="0"/>
                <xsd:element ref="ns3:Is_Collaboration_Space_Locked" minOccurs="0"/>
                <xsd:element ref="ns4:SharedWithUsers" minOccurs="0"/>
                <xsd:element ref="ns4:SharedWithDetails" minOccurs="0"/>
                <xsd:element ref="ns4:SharingHintHash" minOccurs="0"/>
                <xsd:element ref="ns3:MediaServiceAutoTags" minOccurs="0"/>
                <xsd:element ref="ns3:MediaServiceOCR" minOccurs="0"/>
                <xsd:element ref="ns3:MediaServiceDateTaken" minOccurs="0"/>
                <xsd:element ref="ns1:_ip_UnifiedCompliancePolicyProperties" minOccurs="0"/>
                <xsd:element ref="ns1:_ip_UnifiedCompliancePolicyUIAction" minOccurs="0"/>
                <xsd:element ref="ns3:MediaServiceLocation" minOccurs="0"/>
                <xsd:element ref="ns3:MediaServiceGenerationTime" minOccurs="0"/>
                <xsd:element ref="ns3:MediaServiceEventHashCode" minOccurs="0"/>
                <xsd:element ref="ns3:MediaServiceAutoKeyPoints" minOccurs="0"/>
                <xsd:element ref="ns3: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31" nillable="true" ma:displayName="Unified Compliance Policy Properties" ma:hidden="true" ma:internalName="_ip_UnifiedCompliancePolicyProperties">
      <xsd:simpleType>
        <xsd:restriction base="dms:Note"/>
      </xsd:simpleType>
    </xsd:element>
    <xsd:element name="_ip_UnifiedCompliancePolicyUIAction" ma:index="32"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388fa91a-0b2e-4d15-8182-5172b9a1c87a" elementFormDefault="qualified">
    <xsd:import namespace="http://schemas.microsoft.com/office/2006/documentManagement/types"/>
    <xsd:import namespace="http://schemas.microsoft.com/office/infopath/2007/PartnerControls"/>
    <xsd:element name="MediaServiceMetadata" ma:index="8" nillable="true" ma:displayName="MediaServiceMetadata" ma:description="" ma:hidden="true" ma:internalName="MediaServiceMetadata" ma:readOnly="true">
      <xsd:simpleType>
        <xsd:restriction base="dms:Note"/>
      </xsd:simpleType>
    </xsd:element>
    <xsd:element name="MediaServiceFastMetadata" ma:index="9" nillable="true" ma:displayName="MediaServiceFastMetadata" ma:description="" ma:hidden="true" ma:internalName="MediaServiceFastMetadata" ma:readOnly="true">
      <xsd:simpleType>
        <xsd:restriction base="dms:Note"/>
      </xsd:simpleType>
    </xsd:element>
    <xsd:element name="NotebookType" ma:index="10" nillable="true" ma:displayName="Notebook Type" ma:internalName="NotebookType">
      <xsd:simpleType>
        <xsd:restriction base="dms:Text"/>
      </xsd:simpleType>
    </xsd:element>
    <xsd:element name="FolderType" ma:index="11" nillable="true" ma:displayName="Folder Type" ma:internalName="FolderType">
      <xsd:simpleType>
        <xsd:restriction base="dms:Text"/>
      </xsd:simpleType>
    </xsd:element>
    <xsd:element name="Owner" ma:index="12" nillable="true" ma:displayName="Owner" ma:internalName="Owner">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DefaultSectionNames" ma:index="13" nillable="true" ma:displayName="Default Section Names" ma:internalName="DefaultSectionNames">
      <xsd:simpleType>
        <xsd:restriction base="dms:Note">
          <xsd:maxLength value="255"/>
        </xsd:restriction>
      </xsd:simpleType>
    </xsd:element>
    <xsd:element name="Templates" ma:index="14" nillable="true" ma:displayName="Templates" ma:internalName="Templates">
      <xsd:simpleType>
        <xsd:restriction base="dms:Note">
          <xsd:maxLength value="255"/>
        </xsd:restriction>
      </xsd:simpleType>
    </xsd:element>
    <xsd:element name="CultureName" ma:index="15" nillable="true" ma:displayName="Culture Name" ma:internalName="CultureName">
      <xsd:simpleType>
        <xsd:restriction base="dms:Text"/>
      </xsd:simpleType>
    </xsd:element>
    <xsd:element name="AppVersion" ma:index="16" nillable="true" ma:displayName="App Version" ma:internalName="AppVersion">
      <xsd:simpleType>
        <xsd:restriction base="dms:Text"/>
      </xsd:simpleType>
    </xsd:element>
    <xsd:element name="Teachers" ma:index="17" nillable="true" ma:displayName="Teachers" ma:internalName="Teachers">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tudents" ma:index="18" nillable="true" ma:displayName="Students" ma:internalName="Students">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tudent_Groups" ma:index="19" nillable="true" ma:displayName="Student Groups" ma:internalName="Student_Groups">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Invited_Teachers" ma:index="20" nillable="true" ma:displayName="Invited Teachers" ma:internalName="Invited_Teachers">
      <xsd:simpleType>
        <xsd:restriction base="dms:Note">
          <xsd:maxLength value="255"/>
        </xsd:restriction>
      </xsd:simpleType>
    </xsd:element>
    <xsd:element name="Invited_Students" ma:index="21" nillable="true" ma:displayName="Invited Students" ma:internalName="Invited_Students">
      <xsd:simpleType>
        <xsd:restriction base="dms:Note">
          <xsd:maxLength value="255"/>
        </xsd:restriction>
      </xsd:simpleType>
    </xsd:element>
    <xsd:element name="Self_Registration_Enabled" ma:index="22" nillable="true" ma:displayName="Self Registration Enabled" ma:internalName="Self_Registration_Enabled">
      <xsd:simpleType>
        <xsd:restriction base="dms:Boolean"/>
      </xsd:simpleType>
    </xsd:element>
    <xsd:element name="Has_Teacher_Only_SectionGroup" ma:index="23" nillable="true" ma:displayName="Has Teacher Only SectionGroup" ma:internalName="Has_Teacher_Only_SectionGroup">
      <xsd:simpleType>
        <xsd:restriction base="dms:Boolean"/>
      </xsd:simpleType>
    </xsd:element>
    <xsd:element name="Is_Collaboration_Space_Locked" ma:index="24" nillable="true" ma:displayName="Is Collaboration Space Locked" ma:internalName="Is_Collaboration_Space_Locked">
      <xsd:simpleType>
        <xsd:restriction base="dms:Boolean"/>
      </xsd:simpleType>
    </xsd:element>
    <xsd:element name="MediaServiceAutoTags" ma:index="28" nillable="true" ma:displayName="MediaServiceAutoTags" ma:internalName="MediaServiceAutoTags" ma:readOnly="true">
      <xsd:simpleType>
        <xsd:restriction base="dms:Text"/>
      </xsd:simpleType>
    </xsd:element>
    <xsd:element name="MediaServiceOCR" ma:index="29" nillable="true" ma:displayName="MediaServiceOCR" ma:internalName="MediaServiceOCR" ma:readOnly="true">
      <xsd:simpleType>
        <xsd:restriction base="dms:Note">
          <xsd:maxLength value="255"/>
        </xsd:restriction>
      </xsd:simpleType>
    </xsd:element>
    <xsd:element name="MediaServiceDateTaken" ma:index="30" nillable="true" ma:displayName="MediaServiceDateTaken" ma:hidden="true" ma:internalName="MediaServiceDateTaken" ma:readOnly="true">
      <xsd:simpleType>
        <xsd:restriction base="dms:Text"/>
      </xsd:simpleType>
    </xsd:element>
    <xsd:element name="MediaServiceLocation" ma:index="33" nillable="true" ma:displayName="Location" ma:internalName="MediaServiceLocation" ma:readOnly="true">
      <xsd:simpleType>
        <xsd:restriction base="dms:Text"/>
      </xsd:simpleType>
    </xsd:element>
    <xsd:element name="MediaServiceGenerationTime" ma:index="34" nillable="true" ma:displayName="MediaServiceGenerationTime" ma:hidden="true" ma:internalName="MediaServiceGenerationTime" ma:readOnly="true">
      <xsd:simpleType>
        <xsd:restriction base="dms:Text"/>
      </xsd:simpleType>
    </xsd:element>
    <xsd:element name="MediaServiceEventHashCode" ma:index="35" nillable="true" ma:displayName="MediaServiceEventHashCode" ma:hidden="true" ma:internalName="MediaServiceEventHashCode" ma:readOnly="true">
      <xsd:simpleType>
        <xsd:restriction base="dms:Text"/>
      </xsd:simpleType>
    </xsd:element>
    <xsd:element name="MediaServiceAutoKeyPoints" ma:index="36" nillable="true" ma:displayName="MediaServiceAutoKeyPoints" ma:hidden="true" ma:internalName="MediaServiceAutoKeyPoints" ma:readOnly="true">
      <xsd:simpleType>
        <xsd:restriction base="dms:Note"/>
      </xsd:simpleType>
    </xsd:element>
    <xsd:element name="MediaServiceKeyPoints" ma:index="37" nillable="true" ma:displayName="KeyPoints" ma:internalName="MediaServiceKeyPoint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3ec4029b-4ddc-4343-86a3-f5c2ccb1441c" elementFormDefault="qualified">
    <xsd:import namespace="http://schemas.microsoft.com/office/2006/documentManagement/types"/>
    <xsd:import namespace="http://schemas.microsoft.com/office/infopath/2007/PartnerControls"/>
    <xsd:element name="SharedWithUsers" ma:index="25"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6" nillable="true" ma:displayName="Shared With Details" ma:description="" ma:internalName="SharedWithDetails" ma:readOnly="true">
      <xsd:simpleType>
        <xsd:restriction base="dms:Note">
          <xsd:maxLength value="255"/>
        </xsd:restriction>
      </xsd:simpleType>
    </xsd:element>
    <xsd:element name="SharingHintHash" ma:index="27" nillable="true" ma:displayName="Sharing Hint Hash" ma:description=""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Student_Groups xmlns="388fa91a-0b2e-4d15-8182-5172b9a1c87a">
      <UserInfo>
        <DisplayName/>
        <AccountId xsi:nil="true"/>
        <AccountType/>
      </UserInfo>
    </Student_Groups>
    <Templates xmlns="388fa91a-0b2e-4d15-8182-5172b9a1c87a" xsi:nil="true"/>
    <_ip_UnifiedCompliancePolicyUIAction xmlns="http://schemas.microsoft.com/sharepoint/v3" xsi:nil="true"/>
    <NotebookType xmlns="388fa91a-0b2e-4d15-8182-5172b9a1c87a" xsi:nil="true"/>
    <Students xmlns="388fa91a-0b2e-4d15-8182-5172b9a1c87a">
      <UserInfo>
        <DisplayName/>
        <AccountId xsi:nil="true"/>
        <AccountType/>
      </UserInfo>
    </Students>
    <FolderType xmlns="388fa91a-0b2e-4d15-8182-5172b9a1c87a" xsi:nil="true"/>
    <Owner xmlns="388fa91a-0b2e-4d15-8182-5172b9a1c87a">
      <UserInfo>
        <DisplayName/>
        <AccountId xsi:nil="true"/>
        <AccountType/>
      </UserInfo>
    </Owner>
    <Has_Teacher_Only_SectionGroup xmlns="388fa91a-0b2e-4d15-8182-5172b9a1c87a" xsi:nil="true"/>
    <DefaultSectionNames xmlns="388fa91a-0b2e-4d15-8182-5172b9a1c87a" xsi:nil="true"/>
    <_ip_UnifiedCompliancePolicyProperties xmlns="http://schemas.microsoft.com/sharepoint/v3" xsi:nil="true"/>
    <AppVersion xmlns="388fa91a-0b2e-4d15-8182-5172b9a1c87a" xsi:nil="true"/>
    <Invited_Teachers xmlns="388fa91a-0b2e-4d15-8182-5172b9a1c87a" xsi:nil="true"/>
    <Invited_Students xmlns="388fa91a-0b2e-4d15-8182-5172b9a1c87a" xsi:nil="true"/>
    <Teachers xmlns="388fa91a-0b2e-4d15-8182-5172b9a1c87a">
      <UserInfo>
        <DisplayName/>
        <AccountId xsi:nil="true"/>
        <AccountType/>
      </UserInfo>
    </Teachers>
    <Is_Collaboration_Space_Locked xmlns="388fa91a-0b2e-4d15-8182-5172b9a1c87a" xsi:nil="true"/>
    <CultureName xmlns="388fa91a-0b2e-4d15-8182-5172b9a1c87a" xsi:nil="true"/>
    <Self_Registration_Enabled xmlns="388fa91a-0b2e-4d15-8182-5172b9a1c87a" xsi:nil="true"/>
  </documentManagement>
</p:properties>
</file>

<file path=customXml/itemProps1.xml><?xml version="1.0" encoding="utf-8"?>
<ds:datastoreItem xmlns:ds="http://schemas.openxmlformats.org/officeDocument/2006/customXml" ds:itemID="{4F97FE98-9DA6-459E-BEB3-4A26B779B033}">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388fa91a-0b2e-4d15-8182-5172b9a1c87a"/>
    <ds:schemaRef ds:uri="3ec4029b-4ddc-4343-86a3-f5c2ccb1441c"/>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03F14C28-7BC5-4407-880B-814A35D8EE74}">
  <ds:schemaRefs>
    <ds:schemaRef ds:uri="http://schemas.microsoft.com/sharepoint/v3/contenttype/forms"/>
  </ds:schemaRefs>
</ds:datastoreItem>
</file>

<file path=customXml/itemProps3.xml><?xml version="1.0" encoding="utf-8"?>
<ds:datastoreItem xmlns:ds="http://schemas.openxmlformats.org/officeDocument/2006/customXml" ds:itemID="{052B287A-A391-4531-AE44-71D905D4802A}">
  <ds:schemaRefs>
    <ds:schemaRef ds:uri="http://schemas.microsoft.com/office/2006/documentManagement/types"/>
    <ds:schemaRef ds:uri="http://purl.org/dc/dcmitype/"/>
    <ds:schemaRef ds:uri="http://schemas.microsoft.com/office/2006/metadata/properties"/>
    <ds:schemaRef ds:uri="http://purl.org/dc/elements/1.1/"/>
    <ds:schemaRef ds:uri="http://schemas.microsoft.com/sharepoint/v3"/>
    <ds:schemaRef ds:uri="http://schemas.microsoft.com/office/infopath/2007/PartnerControls"/>
    <ds:schemaRef ds:uri="http://purl.org/dc/terms/"/>
    <ds:schemaRef ds:uri="http://schemas.openxmlformats.org/package/2006/metadata/core-properties"/>
    <ds:schemaRef ds:uri="3ec4029b-4ddc-4343-86a3-f5c2ccb1441c"/>
    <ds:schemaRef ds:uri="388fa91a-0b2e-4d15-8182-5172b9a1c87a"/>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emplate>Gisslen_PC8_PPT_Theme</Template>
  <TotalTime>4899</TotalTime>
  <Words>3537</Words>
  <Application>Microsoft Office PowerPoint</Application>
  <PresentationFormat>On-screen Show (4:3)</PresentationFormat>
  <Paragraphs>465</Paragraphs>
  <Slides>51</Slides>
  <Notes>40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51</vt:i4>
      </vt:variant>
    </vt:vector>
  </HeadingPairs>
  <TitlesOfParts>
    <vt:vector size="60" baseType="lpstr">
      <vt:lpstr>Arial</vt:lpstr>
      <vt:lpstr>Book Antiqua</vt:lpstr>
      <vt:lpstr>Calibri</vt:lpstr>
      <vt:lpstr>Garamond</vt:lpstr>
      <vt:lpstr>Liberation Sans</vt:lpstr>
      <vt:lpstr>Trebuchet MS</vt:lpstr>
      <vt:lpstr>Verdana</vt:lpstr>
      <vt:lpstr>Wingdings</vt:lpstr>
      <vt:lpstr>Gisslen_PC8_PPT_Theme</vt:lpstr>
      <vt:lpstr>Sanitation and Safety</vt:lpstr>
      <vt:lpstr>Sanitation</vt:lpstr>
      <vt:lpstr>Food Hazards</vt:lpstr>
      <vt:lpstr>Food Hazards</vt:lpstr>
      <vt:lpstr>Food Hazards</vt:lpstr>
      <vt:lpstr>Food Hazards</vt:lpstr>
      <vt:lpstr>Food Hazards</vt:lpstr>
      <vt:lpstr>Food Hazards</vt:lpstr>
      <vt:lpstr>Food Hazards</vt:lpstr>
      <vt:lpstr>Food Hazards</vt:lpstr>
      <vt:lpstr>Food Hazards</vt:lpstr>
      <vt:lpstr>Food Hazards</vt:lpstr>
      <vt:lpstr>Food Hazards</vt:lpstr>
      <vt:lpstr>Food Hazards</vt:lpstr>
      <vt:lpstr>Food Hazards</vt:lpstr>
      <vt:lpstr>Food Hazards</vt:lpstr>
      <vt:lpstr>Food Hazards</vt:lpstr>
      <vt:lpstr>Food Hazards</vt:lpstr>
      <vt:lpstr>Food Hazards</vt:lpstr>
      <vt:lpstr>Food Hazards</vt:lpstr>
      <vt:lpstr>Food Hazards</vt:lpstr>
      <vt:lpstr>Food Hazards</vt:lpstr>
      <vt:lpstr>Food Hazards</vt:lpstr>
      <vt:lpstr>Food Hazards</vt:lpstr>
      <vt:lpstr>Food Hazards</vt:lpstr>
      <vt:lpstr>Food Hazards</vt:lpstr>
      <vt:lpstr>Food Hazards</vt:lpstr>
      <vt:lpstr>Food Hazards</vt:lpstr>
      <vt:lpstr>Personal Hygiene</vt:lpstr>
      <vt:lpstr>Personal Hygiene</vt:lpstr>
      <vt:lpstr>Personal Hygiene</vt:lpstr>
      <vt:lpstr>Food Storage</vt:lpstr>
      <vt:lpstr>Food Storage</vt:lpstr>
      <vt:lpstr>Food Storage</vt:lpstr>
      <vt:lpstr>Food Storage</vt:lpstr>
      <vt:lpstr>Food Storage</vt:lpstr>
      <vt:lpstr>Food Storage</vt:lpstr>
      <vt:lpstr>Food Storage</vt:lpstr>
      <vt:lpstr>Food Storage</vt:lpstr>
      <vt:lpstr>Food Storage</vt:lpstr>
      <vt:lpstr>Food Handling and Preparation</vt:lpstr>
      <vt:lpstr>Food Handling and Preparation</vt:lpstr>
      <vt:lpstr>Food Handling and Preparation</vt:lpstr>
      <vt:lpstr>Cleaning and Sanitizing Equipment</vt:lpstr>
      <vt:lpstr>Cleaning and Sanitizing Equipment</vt:lpstr>
      <vt:lpstr>Rodent and Insect Control</vt:lpstr>
      <vt:lpstr>Setting up a System for Food Safety</vt:lpstr>
      <vt:lpstr>Setting up a System for Food Safety</vt:lpstr>
      <vt:lpstr>Setting up a System for Food Safety</vt:lpstr>
      <vt:lpstr>Setting up a System for Food Safety</vt:lpstr>
      <vt:lpstr>Safety</vt:lpstr>
    </vt:vector>
  </TitlesOfParts>
  <Company>University of Central Florida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rashley</dc:creator>
  <cp:lastModifiedBy>Gary Hoyer</cp:lastModifiedBy>
  <cp:revision>518</cp:revision>
  <dcterms:created xsi:type="dcterms:W3CDTF">2013-11-24T00:21:43Z</dcterms:created>
  <dcterms:modified xsi:type="dcterms:W3CDTF">2020-07-07T20:18:42Z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0x010100E5B31BC0A776DE4CB73B68585C83B69E</vt:lpwstr>
  </property>
</Properties>
</file>